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00" r:id="rId4"/>
    <p:sldMasterId id="2147483826" r:id="rId5"/>
    <p:sldMasterId id="2147483886" r:id="rId6"/>
  </p:sldMasterIdLst>
  <p:notesMasterIdLst>
    <p:notesMasterId r:id="rId14"/>
  </p:notesMasterIdLst>
  <p:handoutMasterIdLst>
    <p:handoutMasterId r:id="rId15"/>
  </p:handoutMasterIdLst>
  <p:sldIdLst>
    <p:sldId id="302" r:id="rId7"/>
    <p:sldId id="357" r:id="rId8"/>
    <p:sldId id="366" r:id="rId9"/>
    <p:sldId id="355" r:id="rId10"/>
    <p:sldId id="356" r:id="rId11"/>
    <p:sldId id="365" r:id="rId12"/>
    <p:sldId id="364" r:id="rId13"/>
  </p:sldIdLst>
  <p:sldSz cx="9144000" cy="5143500" type="screen16x9"/>
  <p:notesSz cx="6858000" cy="9144000"/>
  <p:custDataLst>
    <p:tags r:id="rId17"/>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 xmlns:p15="http://schemas.microsoft.com/office/powerpoint/2012/main">
        <p15:guide id="1" orient="horz" pos="577">
          <p15:clr>
            <a:srgbClr val="A4A3A4"/>
          </p15:clr>
        </p15:guide>
        <p15:guide id="2" orient="horz" pos="758">
          <p15:clr>
            <a:srgbClr val="A4A3A4"/>
          </p15:clr>
        </p15:guide>
        <p15:guide id="3" orient="horz" pos="3062">
          <p15:clr>
            <a:srgbClr val="A4A3A4"/>
          </p15:clr>
        </p15:guide>
        <p15:guide id="4" pos="2880">
          <p15:clr>
            <a:srgbClr val="A4A3A4"/>
          </p15:clr>
        </p15:guide>
        <p15:guide id="5" pos="202">
          <p15:clr>
            <a:srgbClr val="A4A3A4"/>
          </p15:clr>
        </p15:guide>
        <p15:guide id="6" pos="406">
          <p15:clr>
            <a:srgbClr val="A4A3A4"/>
          </p15:clr>
        </p15:guide>
        <p15:guide id="7" pos="5556">
          <p15:clr>
            <a:srgbClr val="A4A3A4"/>
          </p15:clr>
        </p15:guide>
        <p15:guide id="8" pos="5356">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A77"/>
    <a:srgbClr val="373737"/>
    <a:srgbClr val="FFFFFF"/>
    <a:srgbClr val="559BD9"/>
    <a:srgbClr val="41AEDA"/>
    <a:srgbClr val="30CDEC"/>
    <a:srgbClr val="1A1919"/>
    <a:srgbClr val="6E6E6E"/>
    <a:srgbClr val="2C192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88384" autoAdjust="0"/>
  </p:normalViewPr>
  <p:slideViewPr>
    <p:cSldViewPr snapToGrid="0">
      <p:cViewPr varScale="1">
        <p:scale>
          <a:sx n="126" d="100"/>
          <a:sy n="126" d="100"/>
        </p:scale>
        <p:origin x="-504" y="-96"/>
      </p:cViewPr>
      <p:guideLst>
        <p:guide orient="horz" pos="577"/>
        <p:guide orient="horz" pos="758"/>
        <p:guide orient="horz" pos="3062"/>
        <p:guide pos="2880"/>
        <p:guide pos="202"/>
        <p:guide pos="406"/>
        <p:guide pos="5556"/>
        <p:guide pos="5356"/>
      </p:guideLst>
    </p:cSldViewPr>
  </p:slideViewPr>
  <p:notesTextViewPr>
    <p:cViewPr>
      <p:scale>
        <a:sx n="100" d="100"/>
        <a:sy n="100" d="100"/>
      </p:scale>
      <p:origin x="0" y="0"/>
    </p:cViewPr>
  </p:notesTextViewPr>
  <p:sorterViewPr>
    <p:cViewPr>
      <p:scale>
        <a:sx n="100" d="100"/>
        <a:sy n="100" d="100"/>
      </p:scale>
      <p:origin x="0" y="2342"/>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tags" Target="tags/tag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 Target="slides/slid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A28BE954-0CD0-0543-AF63-B4F40DF91439}" type="datetimeFigureOut">
              <a:rPr lang="en-US"/>
              <a:pPr/>
              <a:t>1/22/18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9E3BE13F-B1C9-8E46-974C-8B64C5C1B97E}" type="slidenum">
              <a:rPr lang="en-US"/>
              <a:pPr/>
              <a:t>‹#›</a:t>
            </a:fld>
            <a:endParaRPr lang="en-US" dirty="0"/>
          </a:p>
        </p:txBody>
      </p:sp>
    </p:spTree>
    <p:extLst>
      <p:ext uri="{BB962C8B-B14F-4D97-AF65-F5344CB8AC3E}">
        <p14:creationId xmlns:p14="http://schemas.microsoft.com/office/powerpoint/2010/main" val="3992503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04B60158-3C3C-C64A-8C22-E5A122CE473C}" type="datetimeFigureOut">
              <a:rPr lang="en-US"/>
              <a:pPr/>
              <a:t>1/22/18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57527533-D32E-ED47-8D67-6DA578A04BC6}" type="slidenum">
              <a:rPr lang="en-US"/>
              <a:pPr/>
              <a:t>‹#›</a:t>
            </a:fld>
            <a:endParaRPr lang="en-US" dirty="0"/>
          </a:p>
        </p:txBody>
      </p:sp>
    </p:spTree>
    <p:extLst>
      <p:ext uri="{BB962C8B-B14F-4D97-AF65-F5344CB8AC3E}">
        <p14:creationId xmlns:p14="http://schemas.microsoft.com/office/powerpoint/2010/main" val="11589642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0"/>
        <a:cs typeface="+mn-cs"/>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mn-lt"/>
                <a:ea typeface="ＭＳ Ｐゴシック" charset="0"/>
                <a:cs typeface="+mn-cs"/>
              </a:rPr>
              <a:t>Our platform consists of a full-suite HCM cloud solution </a:t>
            </a:r>
            <a:r>
              <a:rPr lang="en-US" sz="1200" kern="1200" dirty="0">
                <a:solidFill>
                  <a:schemeClr val="tx1"/>
                </a:solidFill>
                <a:latin typeface="+mn-lt"/>
                <a:ea typeface="ＭＳ Ｐゴシック" charset="0"/>
                <a:cs typeface="+mn-cs"/>
              </a:rPr>
              <a:t>delivering end-to-end employee lifecycle management for the entire workforce, who can be a mix of hourly, salary, multigenerational, geographically dispersed, multi</a:t>
            </a:r>
            <a:r>
              <a:rPr lang="en-US" sz="1200" kern="1200" baseline="0" dirty="0">
                <a:solidFill>
                  <a:schemeClr val="tx1"/>
                </a:solidFill>
                <a:latin typeface="+mn-lt"/>
                <a:ea typeface="ＭＳ Ｐゴシック" charset="0"/>
                <a:cs typeface="+mn-cs"/>
              </a:rPr>
              <a:t>cultural, and mobile</a:t>
            </a:r>
            <a:r>
              <a:rPr lang="en-US" sz="1200" kern="1200" dirty="0">
                <a:solidFill>
                  <a:schemeClr val="tx1"/>
                </a:solidFill>
                <a:latin typeface="+mn-lt"/>
                <a:ea typeface="ＭＳ Ｐゴシック" charset="0"/>
                <a:cs typeface="+mn-cs"/>
              </a:rPr>
              <a:t>. </a:t>
            </a:r>
            <a:r>
              <a:rPr lang="en-US" sz="1200" b="0" i="0" u="none" strike="noStrike" kern="1200" baseline="0" dirty="0">
                <a:solidFill>
                  <a:schemeClr val="tx1"/>
                </a:solidFill>
                <a:latin typeface="+mn-lt"/>
                <a:ea typeface="ＭＳ Ｐゴシック" charset="0"/>
                <a:cs typeface="+mn-cs"/>
              </a:rPr>
              <a:t>Its comprehensive toolset integrates HR, time and attendance, payroll, scheduling, and more for managing and nurturing an organization’s most valuable asset from pre-hire to retire — giving managers single-source access to real-time employee data for driving productivity, increasing employee engagement, and making more informed business decisions.</a:t>
            </a:r>
            <a:endParaRPr lang="en-US" baseline="0" dirty="0"/>
          </a:p>
          <a:p>
            <a:endParaRPr lang="en-US" dirty="0"/>
          </a:p>
        </p:txBody>
      </p:sp>
      <p:sp>
        <p:nvSpPr>
          <p:cNvPr id="4" name="Slide Number Placeholder 3"/>
          <p:cNvSpPr>
            <a:spLocks noGrp="1"/>
          </p:cNvSpPr>
          <p:nvPr>
            <p:ph type="sldNum" sz="quarter" idx="10"/>
          </p:nvPr>
        </p:nvSpPr>
        <p:spPr/>
        <p:txBody>
          <a:bodyPr/>
          <a:lstStyle/>
          <a:p>
            <a:fld id="{0B2C7365-E982-4603-AEC3-E409490A1D06}" type="slidenum">
              <a:rPr lang="en-US" smtClean="0"/>
              <a:t>4</a:t>
            </a:fld>
            <a:endParaRPr lang="en-US"/>
          </a:p>
        </p:txBody>
      </p:sp>
    </p:spTree>
    <p:extLst>
      <p:ext uri="{BB962C8B-B14F-4D97-AF65-F5344CB8AC3E}">
        <p14:creationId xmlns:p14="http://schemas.microsoft.com/office/powerpoint/2010/main" val="3200426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None/>
            </a:pPr>
            <a:r>
              <a:rPr lang="en-US" b="1" dirty="0"/>
              <a:t>HR Management </a:t>
            </a:r>
            <a:r>
              <a:rPr lang="en-US" dirty="0"/>
              <a:t>- </a:t>
            </a:r>
            <a:r>
              <a:rPr lang="en-US" sz="1200" b="0" i="0" u="none" strike="noStrike" kern="1200" baseline="0" dirty="0">
                <a:solidFill>
                  <a:schemeClr val="tx1"/>
                </a:solidFill>
                <a:latin typeface="Century Gothic" pitchFamily="34" charset="0"/>
                <a:ea typeface="ＭＳ Ｐゴシック" charset="0"/>
                <a:cs typeface="+mn-cs"/>
              </a:rPr>
              <a:t>With the challenges today in attracting and retaining a steady pool of quality talent, HR professionals need an integrated set of tools for managing and nurturing their organization’s most valuable asset from pre-hire to retire. From recruiting, hiring, and onboarding to benefits, compensation, and performance management, our HR solution provides an easy-to-use, end-to-end HR solution with a centralized source for all employee in formation.</a:t>
            </a:r>
          </a:p>
          <a:p>
            <a:endParaRPr lang="en-US" sz="1200" b="0" i="0" u="none" strike="noStrike" kern="1200" baseline="0" dirty="0">
              <a:solidFill>
                <a:schemeClr val="tx1"/>
              </a:solidFill>
              <a:latin typeface="Century Gothic" pitchFamily="34" charset="0"/>
              <a:ea typeface="ＭＳ Ｐゴシック" charset="0"/>
              <a:cs typeface="+mn-cs"/>
            </a:endParaRPr>
          </a:p>
          <a:p>
            <a:pPr algn="l">
              <a:buNone/>
            </a:pPr>
            <a:r>
              <a:rPr lang="en-US" b="1" dirty="0"/>
              <a:t>Workforce Management </a:t>
            </a:r>
            <a:r>
              <a:rPr lang="en-US" dirty="0"/>
              <a:t>- </a:t>
            </a:r>
            <a:r>
              <a:rPr lang="en-US" sz="1200" b="0" i="0" u="none" strike="noStrike" baseline="0" dirty="0">
                <a:solidFill>
                  <a:srgbClr val="343433"/>
                </a:solidFill>
                <a:latin typeface="TradeGothicLTStd"/>
              </a:rPr>
              <a:t>When it comes to workforce management, disparate systems, manual or semi-automated processes, and limited visibility into employee data can stand in the way of having a high-performing and engaged workforce. With our solution, organizations have a unified platform that streamlines and automates the processes associated with managing a diverse workforce while controlling labor costs and reducing compliance risk.</a:t>
            </a:r>
          </a:p>
          <a:p>
            <a:pPr algn="l">
              <a:buNone/>
            </a:pPr>
            <a:endParaRPr lang="en-US" sz="1200" b="0" i="0" u="none" strike="noStrike" baseline="0" dirty="0">
              <a:solidFill>
                <a:srgbClr val="343433"/>
              </a:solidFill>
              <a:latin typeface="TradeGothicLTStd"/>
            </a:endParaRPr>
          </a:p>
          <a:p>
            <a:pPr>
              <a:buNone/>
            </a:pPr>
            <a:r>
              <a:rPr lang="en-US" sz="1200" b="1" i="0" u="none" strike="noStrike" baseline="0" dirty="0">
                <a:solidFill>
                  <a:srgbClr val="343433"/>
                </a:solidFill>
                <a:latin typeface="TradeGothicLTStd"/>
              </a:rPr>
              <a:t>Payroll Management </a:t>
            </a:r>
            <a:r>
              <a:rPr lang="en-US" sz="1200" b="0" i="0" u="none" strike="noStrike" baseline="0" dirty="0">
                <a:solidFill>
                  <a:srgbClr val="343433"/>
                </a:solidFill>
                <a:latin typeface="TradeGothicLTStd"/>
              </a:rPr>
              <a:t>– </a:t>
            </a:r>
            <a:r>
              <a:rPr lang="en-US" sz="1200" b="0" i="0" u="none" strike="noStrike" kern="1200" baseline="0" dirty="0">
                <a:solidFill>
                  <a:schemeClr val="tx1"/>
                </a:solidFill>
                <a:latin typeface="Century Gothic" pitchFamily="34" charset="0"/>
                <a:ea typeface="ＭＳ Ｐゴシック" charset="0"/>
                <a:cs typeface="+mn-cs"/>
              </a:rPr>
              <a:t>Payroll is more than just creating a paycheck on payday. Managing payroll requires an integrated set of automated tools to streamline payroll processing and ease the administrative burden placed on the payroll administrator. With our HCM solution, organizations can automate and streamline the entire payroll process and greatly reduce payroll processing time with configurable checklists and immediate access to reports and data. Starting with employee benefit deductions updated in payroll and accurate time data, organizations can ensure they are receiving the perfect paycheck and reduce compliance risk.</a:t>
            </a:r>
            <a:endParaRPr lang="en-US" sz="1200" b="0" i="0" u="none" strike="noStrike" baseline="0" dirty="0">
              <a:solidFill>
                <a:srgbClr val="343433"/>
              </a:solidFill>
              <a:latin typeface="TradeGothicLTStd"/>
            </a:endParaRPr>
          </a:p>
          <a:p>
            <a:pPr lvl="1">
              <a:spcBef>
                <a:spcPct val="0"/>
              </a:spcBef>
            </a:pPr>
            <a:endParaRPr lang="en-AU" dirty="0">
              <a:latin typeface="Calibri" charset="0"/>
            </a:endParaRPr>
          </a:p>
          <a:p>
            <a:pPr lvl="2">
              <a:spcBef>
                <a:spcPct val="0"/>
              </a:spcBef>
            </a:pPr>
            <a:endParaRPr lang="en-US" dirty="0">
              <a:latin typeface="Calibri" charset="0"/>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4A928753-A6D9-BB4A-A0CD-3FEE93518DF1}" type="slidenum">
              <a:rPr kumimoji="0" lang="en-US" sz="1800" b="0" i="0" u="none" strike="noStrike" kern="0" cap="none" spc="0" normalizeH="0" baseline="0" noProof="0">
                <a:ln>
                  <a:noFill/>
                </a:ln>
                <a:solidFill>
                  <a:schemeClr val="tx1"/>
                </a:solidFill>
                <a:effectLst/>
                <a:uLnTx/>
                <a:uFillTx/>
                <a:latin typeface="Calibri" charset="0"/>
                <a:ea typeface="ＭＳ Ｐゴシック" charset="0"/>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a:ln>
                <a:noFill/>
              </a:ln>
              <a:solidFill>
                <a:schemeClr val="tx1"/>
              </a:solidFill>
              <a:effectLst/>
              <a:uLnTx/>
              <a:uFillTx/>
              <a:latin typeface="Calibri" charset="0"/>
              <a:ea typeface="ＭＳ Ｐゴシック" charset="0"/>
            </a:endParaRPr>
          </a:p>
        </p:txBody>
      </p:sp>
    </p:spTree>
    <p:extLst>
      <p:ext uri="{BB962C8B-B14F-4D97-AF65-F5344CB8AC3E}">
        <p14:creationId xmlns:p14="http://schemas.microsoft.com/office/powerpoint/2010/main" val="3161060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spcBef>
                <a:spcPct val="0"/>
              </a:spcBef>
            </a:pPr>
            <a:r>
              <a:rPr lang="en-US" dirty="0">
                <a:latin typeface="Calibri" charset="0"/>
              </a:rPr>
              <a:t>DoD</a:t>
            </a:r>
            <a:r>
              <a:rPr lang="en-US" baseline="0" dirty="0">
                <a:latin typeface="Calibri" charset="0"/>
              </a:rPr>
              <a:t> compliant data security</a:t>
            </a:r>
          </a:p>
          <a:p>
            <a:pPr lvl="1">
              <a:spcBef>
                <a:spcPct val="0"/>
              </a:spcBef>
            </a:pPr>
            <a:r>
              <a:rPr lang="en-US" baseline="0" dirty="0">
                <a:latin typeface="Calibri" charset="0"/>
              </a:rPr>
              <a:t>Backed by a billion dollar company</a:t>
            </a:r>
          </a:p>
          <a:p>
            <a:pPr lvl="1">
              <a:spcBef>
                <a:spcPct val="0"/>
              </a:spcBef>
            </a:pPr>
            <a:r>
              <a:rPr lang="en-US" baseline="0" dirty="0">
                <a:latin typeface="Calibri" charset="0"/>
              </a:rPr>
              <a:t>R&amp;D</a:t>
            </a:r>
          </a:p>
          <a:p>
            <a:pPr lvl="1">
              <a:spcBef>
                <a:spcPct val="0"/>
              </a:spcBef>
            </a:pPr>
            <a:endParaRPr lang="en-AU" dirty="0">
              <a:latin typeface="Calibri" charset="0"/>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4A928753-A6D9-BB4A-A0CD-3FEE93518DF1}" type="slidenum">
              <a:rPr kumimoji="0" lang="en-US" sz="1800" b="0" i="0" u="none" strike="noStrike" kern="0" cap="none" spc="0" normalizeH="0" baseline="0" noProof="0">
                <a:ln>
                  <a:noFill/>
                </a:ln>
                <a:solidFill>
                  <a:schemeClr val="tx1"/>
                </a:solidFill>
                <a:effectLst/>
                <a:uLnTx/>
                <a:uFillTx/>
                <a:latin typeface="Calibri" charset="0"/>
                <a:ea typeface="ＭＳ Ｐゴシック" charset="0"/>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chemeClr val="tx1"/>
              </a:solidFill>
              <a:effectLst/>
              <a:uLnTx/>
              <a:uFillTx/>
              <a:latin typeface="Calibri" charset="0"/>
              <a:ea typeface="ＭＳ Ｐゴシック" charset="0"/>
            </a:endParaRPr>
          </a:p>
        </p:txBody>
      </p:sp>
    </p:spTree>
    <p:extLst>
      <p:ext uri="{BB962C8B-B14F-4D97-AF65-F5344CB8AC3E}">
        <p14:creationId xmlns:p14="http://schemas.microsoft.com/office/powerpoint/2010/main" val="3248933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7527533-D32E-ED47-8D67-6DA578A04BC6}" type="slidenum">
              <a:rPr lang="en-US" smtClean="0"/>
              <a:pPr/>
              <a:t>7</a:t>
            </a:fld>
            <a:endParaRPr lang="en-US"/>
          </a:p>
        </p:txBody>
      </p:sp>
    </p:spTree>
    <p:extLst>
      <p:ext uri="{BB962C8B-B14F-4D97-AF65-F5344CB8AC3E}">
        <p14:creationId xmlns:p14="http://schemas.microsoft.com/office/powerpoint/2010/main" val="2164951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2.xml"/><Relationship Id="rId2"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jpeg"/><Relationship Id="rId3"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14.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e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 Id="rId3"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7.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e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3.xml"/><Relationship Id="rId2" Type="http://schemas.openxmlformats.org/officeDocument/2006/relationships/image" Target="../media/image4.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4" name="Picture 3" descr="W:\Inprogress\Kronos MASTER\17284 Kronos Template Refresh\powerpoint\flattened-art\Man-tablet.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463" y="0"/>
            <a:ext cx="91265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2"/>
          <p:cNvGrpSpPr>
            <a:grpSpLocks/>
          </p:cNvGrpSpPr>
          <p:nvPr userDrawn="1"/>
        </p:nvGrpSpPr>
        <p:grpSpPr bwMode="auto">
          <a:xfrm>
            <a:off x="0" y="0"/>
            <a:ext cx="10358438" cy="6872288"/>
            <a:chOff x="0" y="0"/>
            <a:chExt cx="10358438" cy="6872288"/>
          </a:xfrm>
        </p:grpSpPr>
        <p:sp>
          <p:nvSpPr>
            <p:cNvPr id="6" name="Freeform 7"/>
            <p:cNvSpPr>
              <a:spLocks/>
            </p:cNvSpPr>
            <p:nvPr/>
          </p:nvSpPr>
          <p:spPr bwMode="auto">
            <a:xfrm>
              <a:off x="0" y="0"/>
              <a:ext cx="5118100" cy="5157788"/>
            </a:xfrm>
            <a:custGeom>
              <a:avLst/>
              <a:gdLst>
                <a:gd name="T0" fmla="*/ 5118100 w 3224"/>
                <a:gd name="T1" fmla="*/ 5157788 h 3249"/>
                <a:gd name="T2" fmla="*/ 0 w 3224"/>
                <a:gd name="T3" fmla="*/ 5157788 h 3249"/>
                <a:gd name="T4" fmla="*/ 0 w 3224"/>
                <a:gd name="T5" fmla="*/ 0 h 3249"/>
                <a:gd name="T6" fmla="*/ 2138363 w 3224"/>
                <a:gd name="T7" fmla="*/ 0 h 3249"/>
                <a:gd name="T8" fmla="*/ 5118100 w 3224"/>
                <a:gd name="T9" fmla="*/ 5157788 h 32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24" h="3249">
                  <a:moveTo>
                    <a:pt x="3224" y="3249"/>
                  </a:moveTo>
                  <a:lnTo>
                    <a:pt x="0" y="3249"/>
                  </a:lnTo>
                  <a:lnTo>
                    <a:pt x="0" y="0"/>
                  </a:lnTo>
                  <a:lnTo>
                    <a:pt x="1347" y="0"/>
                  </a:lnTo>
                  <a:lnTo>
                    <a:pt x="3224" y="324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8"/>
            <p:cNvSpPr>
              <a:spLocks/>
            </p:cNvSpPr>
            <p:nvPr/>
          </p:nvSpPr>
          <p:spPr bwMode="auto">
            <a:xfrm>
              <a:off x="4298950" y="2347913"/>
              <a:ext cx="4868863" cy="2809875"/>
            </a:xfrm>
            <a:custGeom>
              <a:avLst/>
              <a:gdLst>
                <a:gd name="T0" fmla="*/ 4868863 w 3067"/>
                <a:gd name="T1" fmla="*/ 2809875 h 1770"/>
                <a:gd name="T2" fmla="*/ 0 w 3067"/>
                <a:gd name="T3" fmla="*/ 2809875 h 1770"/>
                <a:gd name="T4" fmla="*/ 4868863 w 3067"/>
                <a:gd name="T5" fmla="*/ 0 h 1770"/>
                <a:gd name="T6" fmla="*/ 4868863 w 3067"/>
                <a:gd name="T7" fmla="*/ 2809875 h 17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67" h="1770">
                  <a:moveTo>
                    <a:pt x="3067" y="1770"/>
                  </a:moveTo>
                  <a:lnTo>
                    <a:pt x="0" y="1770"/>
                  </a:lnTo>
                  <a:lnTo>
                    <a:pt x="3067" y="0"/>
                  </a:lnTo>
                  <a:lnTo>
                    <a:pt x="3067" y="1770"/>
                  </a:lnTo>
                  <a:close/>
                </a:path>
              </a:pathLst>
            </a:custGeom>
            <a:solidFill>
              <a:schemeClr val="accent1">
                <a:alpha val="1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9"/>
            <p:cNvSpPr>
              <a:spLocks noEditPoints="1"/>
            </p:cNvSpPr>
            <p:nvPr/>
          </p:nvSpPr>
          <p:spPr bwMode="auto">
            <a:xfrm>
              <a:off x="4911725" y="2347913"/>
              <a:ext cx="5446713" cy="4524375"/>
            </a:xfrm>
            <a:custGeom>
              <a:avLst/>
              <a:gdLst>
                <a:gd name="T0" fmla="*/ 0 w 3431"/>
                <a:gd name="T1" fmla="*/ 2457450 h 2850"/>
                <a:gd name="T2" fmla="*/ 22225 w 3431"/>
                <a:gd name="T3" fmla="*/ 2492375 h 2850"/>
                <a:gd name="T4" fmla="*/ 42863 w 3431"/>
                <a:gd name="T5" fmla="*/ 2528888 h 2850"/>
                <a:gd name="T6" fmla="*/ 65088 w 3431"/>
                <a:gd name="T7" fmla="*/ 2565400 h 2850"/>
                <a:gd name="T8" fmla="*/ 85725 w 3431"/>
                <a:gd name="T9" fmla="*/ 2601913 h 2850"/>
                <a:gd name="T10" fmla="*/ 106363 w 3431"/>
                <a:gd name="T11" fmla="*/ 2638425 h 2850"/>
                <a:gd name="T12" fmla="*/ 128588 w 3431"/>
                <a:gd name="T13" fmla="*/ 2673350 h 2850"/>
                <a:gd name="T14" fmla="*/ 149225 w 3431"/>
                <a:gd name="T15" fmla="*/ 2709863 h 2850"/>
                <a:gd name="T16" fmla="*/ 171450 w 3431"/>
                <a:gd name="T17" fmla="*/ 2746375 h 2850"/>
                <a:gd name="T18" fmla="*/ 192088 w 3431"/>
                <a:gd name="T19" fmla="*/ 2782888 h 2850"/>
                <a:gd name="T20" fmla="*/ 212725 w 3431"/>
                <a:gd name="T21" fmla="*/ 2817813 h 2850"/>
                <a:gd name="T22" fmla="*/ 234950 w 3431"/>
                <a:gd name="T23" fmla="*/ 2855913 h 2850"/>
                <a:gd name="T24" fmla="*/ 255588 w 3431"/>
                <a:gd name="T25" fmla="*/ 2890838 h 2850"/>
                <a:gd name="T26" fmla="*/ 277813 w 3431"/>
                <a:gd name="T27" fmla="*/ 2928938 h 2850"/>
                <a:gd name="T28" fmla="*/ 296863 w 3431"/>
                <a:gd name="T29" fmla="*/ 2963863 h 2850"/>
                <a:gd name="T30" fmla="*/ 319088 w 3431"/>
                <a:gd name="T31" fmla="*/ 3000375 h 2850"/>
                <a:gd name="T32" fmla="*/ 341313 w 3431"/>
                <a:gd name="T33" fmla="*/ 3036888 h 2850"/>
                <a:gd name="T34" fmla="*/ 361950 w 3431"/>
                <a:gd name="T35" fmla="*/ 3073400 h 2850"/>
                <a:gd name="T36" fmla="*/ 384175 w 3431"/>
                <a:gd name="T37" fmla="*/ 3109913 h 2850"/>
                <a:gd name="T38" fmla="*/ 403225 w 3431"/>
                <a:gd name="T39" fmla="*/ 3146425 h 2850"/>
                <a:gd name="T40" fmla="*/ 425450 w 3431"/>
                <a:gd name="T41" fmla="*/ 3181350 h 2850"/>
                <a:gd name="T42" fmla="*/ 446088 w 3431"/>
                <a:gd name="T43" fmla="*/ 3217863 h 2850"/>
                <a:gd name="T44" fmla="*/ 468313 w 3431"/>
                <a:gd name="T45" fmla="*/ 3254375 h 2850"/>
                <a:gd name="T46" fmla="*/ 490538 w 3431"/>
                <a:gd name="T47" fmla="*/ 3290888 h 2850"/>
                <a:gd name="T48" fmla="*/ 509588 w 3431"/>
                <a:gd name="T49" fmla="*/ 3327400 h 2850"/>
                <a:gd name="T50" fmla="*/ 531813 w 3431"/>
                <a:gd name="T51" fmla="*/ 3362325 h 2850"/>
                <a:gd name="T52" fmla="*/ 552450 w 3431"/>
                <a:gd name="T53" fmla="*/ 3400425 h 2850"/>
                <a:gd name="T54" fmla="*/ 574675 w 3431"/>
                <a:gd name="T55" fmla="*/ 3435350 h 2850"/>
                <a:gd name="T56" fmla="*/ 595313 w 3431"/>
                <a:gd name="T57" fmla="*/ 3471863 h 2850"/>
                <a:gd name="T58" fmla="*/ 615950 w 3431"/>
                <a:gd name="T59" fmla="*/ 3508375 h 2850"/>
                <a:gd name="T60" fmla="*/ 638175 w 3431"/>
                <a:gd name="T61" fmla="*/ 3544888 h 2850"/>
                <a:gd name="T62" fmla="*/ 658813 w 3431"/>
                <a:gd name="T63" fmla="*/ 3579813 h 2850"/>
                <a:gd name="T64" fmla="*/ 681038 w 3431"/>
                <a:gd name="T65" fmla="*/ 3617913 h 2850"/>
                <a:gd name="T66" fmla="*/ 701675 w 3431"/>
                <a:gd name="T67" fmla="*/ 3652838 h 2850"/>
                <a:gd name="T68" fmla="*/ 722313 w 3431"/>
                <a:gd name="T69" fmla="*/ 3690938 h 2850"/>
                <a:gd name="T70" fmla="*/ 4986338 w 3431"/>
                <a:gd name="T71" fmla="*/ 1276350 h 2850"/>
                <a:gd name="T72" fmla="*/ 5006975 w 3431"/>
                <a:gd name="T73" fmla="*/ 1312863 h 2850"/>
                <a:gd name="T74" fmla="*/ 5027613 w 3431"/>
                <a:gd name="T75" fmla="*/ 1349375 h 2850"/>
                <a:gd name="T76" fmla="*/ 5048250 w 3431"/>
                <a:gd name="T77" fmla="*/ 1385888 h 2850"/>
                <a:gd name="T78" fmla="*/ 828675 w 3431"/>
                <a:gd name="T79" fmla="*/ 3870325 h 2850"/>
                <a:gd name="T80" fmla="*/ 850900 w 3431"/>
                <a:gd name="T81" fmla="*/ 3906838 h 2850"/>
                <a:gd name="T82" fmla="*/ 871538 w 3431"/>
                <a:gd name="T83" fmla="*/ 3943350 h 2850"/>
                <a:gd name="T84" fmla="*/ 5132388 w 3431"/>
                <a:gd name="T85" fmla="*/ 1531938 h 2850"/>
                <a:gd name="T86" fmla="*/ 912813 w 3431"/>
                <a:gd name="T87" fmla="*/ 4016375 h 2850"/>
                <a:gd name="T88" fmla="*/ 935038 w 3431"/>
                <a:gd name="T89" fmla="*/ 4051300 h 2850"/>
                <a:gd name="T90" fmla="*/ 5195888 w 3431"/>
                <a:gd name="T91" fmla="*/ 1641475 h 2850"/>
                <a:gd name="T92" fmla="*/ 977900 w 3431"/>
                <a:gd name="T93" fmla="*/ 4124325 h 2850"/>
                <a:gd name="T94" fmla="*/ 5237163 w 3431"/>
                <a:gd name="T95" fmla="*/ 1714500 h 2850"/>
                <a:gd name="T96" fmla="*/ 5257800 w 3431"/>
                <a:gd name="T97" fmla="*/ 1749425 h 2850"/>
                <a:gd name="T98" fmla="*/ 5278438 w 3431"/>
                <a:gd name="T99" fmla="*/ 1787525 h 2850"/>
                <a:gd name="T100" fmla="*/ 1062038 w 3431"/>
                <a:gd name="T101" fmla="*/ 4270375 h 2850"/>
                <a:gd name="T102" fmla="*/ 1084263 w 3431"/>
                <a:gd name="T103" fmla="*/ 4306888 h 2850"/>
                <a:gd name="T104" fmla="*/ 5340350 w 3431"/>
                <a:gd name="T105" fmla="*/ 1897063 h 2850"/>
                <a:gd name="T106" fmla="*/ 1125538 w 3431"/>
                <a:gd name="T107" fmla="*/ 4379913 h 2850"/>
                <a:gd name="T108" fmla="*/ 1147763 w 3431"/>
                <a:gd name="T109" fmla="*/ 4414838 h 2850"/>
                <a:gd name="T110" fmla="*/ 5403850 w 3431"/>
                <a:gd name="T111" fmla="*/ 2005013 h 2850"/>
                <a:gd name="T112" fmla="*/ 5424488 w 3431"/>
                <a:gd name="T113" fmla="*/ 2043113 h 2850"/>
                <a:gd name="T114" fmla="*/ 5446713 w 3431"/>
                <a:gd name="T115" fmla="*/ 2078038 h 28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31" h="2850">
                  <a:moveTo>
                    <a:pt x="2681" y="0"/>
                  </a:moveTo>
                  <a:lnTo>
                    <a:pt x="0" y="1548"/>
                  </a:lnTo>
                  <a:moveTo>
                    <a:pt x="2694" y="22"/>
                  </a:moveTo>
                  <a:lnTo>
                    <a:pt x="14" y="1570"/>
                  </a:lnTo>
                  <a:moveTo>
                    <a:pt x="2707" y="46"/>
                  </a:moveTo>
                  <a:lnTo>
                    <a:pt x="27" y="1593"/>
                  </a:lnTo>
                  <a:moveTo>
                    <a:pt x="2720" y="68"/>
                  </a:moveTo>
                  <a:lnTo>
                    <a:pt x="41" y="1616"/>
                  </a:lnTo>
                  <a:moveTo>
                    <a:pt x="2734" y="91"/>
                  </a:moveTo>
                  <a:lnTo>
                    <a:pt x="54" y="1639"/>
                  </a:lnTo>
                  <a:moveTo>
                    <a:pt x="2746" y="114"/>
                  </a:moveTo>
                  <a:lnTo>
                    <a:pt x="67" y="1662"/>
                  </a:lnTo>
                  <a:moveTo>
                    <a:pt x="2760" y="137"/>
                  </a:moveTo>
                  <a:lnTo>
                    <a:pt x="81" y="1684"/>
                  </a:lnTo>
                  <a:moveTo>
                    <a:pt x="2773" y="161"/>
                  </a:moveTo>
                  <a:lnTo>
                    <a:pt x="94" y="1707"/>
                  </a:lnTo>
                  <a:moveTo>
                    <a:pt x="2786" y="183"/>
                  </a:moveTo>
                  <a:lnTo>
                    <a:pt x="108" y="1730"/>
                  </a:lnTo>
                  <a:moveTo>
                    <a:pt x="2799" y="207"/>
                  </a:moveTo>
                  <a:lnTo>
                    <a:pt x="121" y="1753"/>
                  </a:lnTo>
                  <a:moveTo>
                    <a:pt x="2812" y="229"/>
                  </a:moveTo>
                  <a:lnTo>
                    <a:pt x="134" y="1775"/>
                  </a:lnTo>
                  <a:moveTo>
                    <a:pt x="2825" y="252"/>
                  </a:moveTo>
                  <a:lnTo>
                    <a:pt x="148" y="1799"/>
                  </a:lnTo>
                  <a:moveTo>
                    <a:pt x="2839" y="275"/>
                  </a:moveTo>
                  <a:lnTo>
                    <a:pt x="161" y="1821"/>
                  </a:lnTo>
                  <a:moveTo>
                    <a:pt x="2852" y="298"/>
                  </a:moveTo>
                  <a:lnTo>
                    <a:pt x="175" y="1845"/>
                  </a:lnTo>
                  <a:moveTo>
                    <a:pt x="2865" y="321"/>
                  </a:moveTo>
                  <a:lnTo>
                    <a:pt x="187" y="1867"/>
                  </a:lnTo>
                  <a:moveTo>
                    <a:pt x="2878" y="344"/>
                  </a:moveTo>
                  <a:lnTo>
                    <a:pt x="201" y="1890"/>
                  </a:lnTo>
                  <a:moveTo>
                    <a:pt x="2891" y="367"/>
                  </a:moveTo>
                  <a:lnTo>
                    <a:pt x="215" y="1913"/>
                  </a:lnTo>
                  <a:moveTo>
                    <a:pt x="2904" y="390"/>
                  </a:moveTo>
                  <a:lnTo>
                    <a:pt x="228" y="1936"/>
                  </a:lnTo>
                  <a:moveTo>
                    <a:pt x="2918" y="413"/>
                  </a:moveTo>
                  <a:lnTo>
                    <a:pt x="242" y="1959"/>
                  </a:lnTo>
                  <a:moveTo>
                    <a:pt x="2931" y="436"/>
                  </a:moveTo>
                  <a:lnTo>
                    <a:pt x="254" y="1982"/>
                  </a:lnTo>
                  <a:moveTo>
                    <a:pt x="2944" y="459"/>
                  </a:moveTo>
                  <a:lnTo>
                    <a:pt x="268" y="2004"/>
                  </a:lnTo>
                  <a:moveTo>
                    <a:pt x="2957" y="482"/>
                  </a:moveTo>
                  <a:lnTo>
                    <a:pt x="281" y="2027"/>
                  </a:lnTo>
                  <a:moveTo>
                    <a:pt x="2970" y="505"/>
                  </a:moveTo>
                  <a:lnTo>
                    <a:pt x="295" y="2050"/>
                  </a:lnTo>
                  <a:moveTo>
                    <a:pt x="2983" y="528"/>
                  </a:moveTo>
                  <a:lnTo>
                    <a:pt x="309" y="2073"/>
                  </a:lnTo>
                  <a:moveTo>
                    <a:pt x="2997" y="551"/>
                  </a:moveTo>
                  <a:lnTo>
                    <a:pt x="321" y="2096"/>
                  </a:lnTo>
                  <a:moveTo>
                    <a:pt x="3009" y="574"/>
                  </a:moveTo>
                  <a:lnTo>
                    <a:pt x="335" y="2118"/>
                  </a:lnTo>
                  <a:moveTo>
                    <a:pt x="3023" y="597"/>
                  </a:moveTo>
                  <a:lnTo>
                    <a:pt x="348" y="2142"/>
                  </a:lnTo>
                  <a:moveTo>
                    <a:pt x="3036" y="620"/>
                  </a:moveTo>
                  <a:lnTo>
                    <a:pt x="362" y="2164"/>
                  </a:lnTo>
                  <a:moveTo>
                    <a:pt x="3049" y="643"/>
                  </a:moveTo>
                  <a:lnTo>
                    <a:pt x="375" y="2187"/>
                  </a:lnTo>
                  <a:moveTo>
                    <a:pt x="3062" y="666"/>
                  </a:moveTo>
                  <a:lnTo>
                    <a:pt x="388" y="2210"/>
                  </a:lnTo>
                  <a:moveTo>
                    <a:pt x="3076" y="689"/>
                  </a:moveTo>
                  <a:lnTo>
                    <a:pt x="402" y="2233"/>
                  </a:lnTo>
                  <a:moveTo>
                    <a:pt x="3088" y="712"/>
                  </a:moveTo>
                  <a:lnTo>
                    <a:pt x="415" y="2255"/>
                  </a:lnTo>
                  <a:moveTo>
                    <a:pt x="3101" y="735"/>
                  </a:moveTo>
                  <a:lnTo>
                    <a:pt x="429" y="2279"/>
                  </a:lnTo>
                  <a:moveTo>
                    <a:pt x="3115" y="758"/>
                  </a:moveTo>
                  <a:lnTo>
                    <a:pt x="442" y="2301"/>
                  </a:lnTo>
                  <a:moveTo>
                    <a:pt x="3128" y="781"/>
                  </a:moveTo>
                  <a:lnTo>
                    <a:pt x="455" y="2325"/>
                  </a:lnTo>
                  <a:moveTo>
                    <a:pt x="469" y="2347"/>
                  </a:moveTo>
                  <a:lnTo>
                    <a:pt x="3141" y="804"/>
                  </a:lnTo>
                  <a:moveTo>
                    <a:pt x="482" y="2370"/>
                  </a:moveTo>
                  <a:lnTo>
                    <a:pt x="3154" y="827"/>
                  </a:lnTo>
                  <a:moveTo>
                    <a:pt x="496" y="2393"/>
                  </a:moveTo>
                  <a:lnTo>
                    <a:pt x="3167" y="850"/>
                  </a:lnTo>
                  <a:moveTo>
                    <a:pt x="509" y="2416"/>
                  </a:moveTo>
                  <a:lnTo>
                    <a:pt x="3180" y="873"/>
                  </a:lnTo>
                  <a:moveTo>
                    <a:pt x="3194" y="895"/>
                  </a:moveTo>
                  <a:lnTo>
                    <a:pt x="522" y="2438"/>
                  </a:lnTo>
                  <a:moveTo>
                    <a:pt x="3206" y="919"/>
                  </a:moveTo>
                  <a:lnTo>
                    <a:pt x="536" y="2461"/>
                  </a:lnTo>
                  <a:moveTo>
                    <a:pt x="3220" y="941"/>
                  </a:moveTo>
                  <a:lnTo>
                    <a:pt x="549" y="2484"/>
                  </a:lnTo>
                  <a:moveTo>
                    <a:pt x="563" y="2507"/>
                  </a:moveTo>
                  <a:lnTo>
                    <a:pt x="3233" y="965"/>
                  </a:lnTo>
                  <a:moveTo>
                    <a:pt x="3246" y="988"/>
                  </a:moveTo>
                  <a:lnTo>
                    <a:pt x="575" y="2530"/>
                  </a:lnTo>
                  <a:moveTo>
                    <a:pt x="3259" y="1011"/>
                  </a:moveTo>
                  <a:lnTo>
                    <a:pt x="589" y="2552"/>
                  </a:lnTo>
                  <a:moveTo>
                    <a:pt x="603" y="2576"/>
                  </a:moveTo>
                  <a:lnTo>
                    <a:pt x="3273" y="1034"/>
                  </a:lnTo>
                  <a:moveTo>
                    <a:pt x="3285" y="1056"/>
                  </a:moveTo>
                  <a:lnTo>
                    <a:pt x="616" y="2598"/>
                  </a:lnTo>
                  <a:moveTo>
                    <a:pt x="630" y="2621"/>
                  </a:moveTo>
                  <a:lnTo>
                    <a:pt x="3299" y="1080"/>
                  </a:lnTo>
                  <a:moveTo>
                    <a:pt x="642" y="2644"/>
                  </a:moveTo>
                  <a:lnTo>
                    <a:pt x="3312" y="1102"/>
                  </a:lnTo>
                  <a:moveTo>
                    <a:pt x="656" y="2667"/>
                  </a:moveTo>
                  <a:lnTo>
                    <a:pt x="3325" y="1126"/>
                  </a:lnTo>
                  <a:moveTo>
                    <a:pt x="3338" y="1148"/>
                  </a:moveTo>
                  <a:lnTo>
                    <a:pt x="669" y="2690"/>
                  </a:lnTo>
                  <a:moveTo>
                    <a:pt x="3352" y="1172"/>
                  </a:moveTo>
                  <a:lnTo>
                    <a:pt x="683" y="2713"/>
                  </a:lnTo>
                  <a:moveTo>
                    <a:pt x="696" y="2735"/>
                  </a:moveTo>
                  <a:lnTo>
                    <a:pt x="3364" y="1195"/>
                  </a:lnTo>
                  <a:moveTo>
                    <a:pt x="3378" y="1217"/>
                  </a:moveTo>
                  <a:lnTo>
                    <a:pt x="709" y="2759"/>
                  </a:lnTo>
                  <a:moveTo>
                    <a:pt x="3391" y="1241"/>
                  </a:moveTo>
                  <a:lnTo>
                    <a:pt x="723" y="2781"/>
                  </a:lnTo>
                  <a:moveTo>
                    <a:pt x="736" y="2804"/>
                  </a:moveTo>
                  <a:lnTo>
                    <a:pt x="3404" y="1263"/>
                  </a:lnTo>
                  <a:moveTo>
                    <a:pt x="750" y="2827"/>
                  </a:moveTo>
                  <a:lnTo>
                    <a:pt x="3417" y="1287"/>
                  </a:lnTo>
                  <a:moveTo>
                    <a:pt x="763" y="2850"/>
                  </a:moveTo>
                  <a:lnTo>
                    <a:pt x="3431" y="1309"/>
                  </a:ln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 name="Title 1"/>
          <p:cNvSpPr>
            <a:spLocks noGrp="1"/>
          </p:cNvSpPr>
          <p:nvPr>
            <p:ph type="ctrTitle"/>
          </p:nvPr>
        </p:nvSpPr>
        <p:spPr>
          <a:xfrm>
            <a:off x="323850" y="2574925"/>
            <a:ext cx="3789045" cy="1590675"/>
          </a:xfrm>
        </p:spPr>
        <p:txBody>
          <a:bodyPr>
            <a:noAutofit/>
          </a:bodyPr>
          <a:lstStyle>
            <a:lvl1pPr marL="0" algn="l" defTabSz="457200" rtl="0" eaLnBrk="1" latinLnBrk="0" hangingPunct="1">
              <a:lnSpc>
                <a:spcPct val="90000"/>
              </a:lnSpc>
              <a:defRPr lang="en-US" sz="3600" b="0" kern="1200" baseline="0" dirty="0">
                <a:solidFill>
                  <a:schemeClr val="bg1"/>
                </a:solidFill>
                <a:latin typeface="+mj-lt"/>
                <a:ea typeface="+mn-ea"/>
                <a:cs typeface="+mn-cs"/>
              </a:defRPr>
            </a:lvl1pPr>
          </a:lstStyle>
          <a:p>
            <a:r>
              <a:rPr lang="en-US"/>
              <a:t>Click to edit Master title style</a:t>
            </a:r>
            <a:endParaRPr lang="en-US" dirty="0"/>
          </a:p>
        </p:txBody>
      </p:sp>
      <p:sp>
        <p:nvSpPr>
          <p:cNvPr id="11" name="Subtitle 2"/>
          <p:cNvSpPr>
            <a:spLocks noGrp="1"/>
          </p:cNvSpPr>
          <p:nvPr>
            <p:ph type="subTitle" idx="1" hasCustomPrompt="1"/>
          </p:nvPr>
        </p:nvSpPr>
        <p:spPr>
          <a:xfrm>
            <a:off x="323850" y="1280160"/>
            <a:ext cx="2956560" cy="914400"/>
          </a:xfrm>
        </p:spPr>
        <p:txBody>
          <a:bodyPr anchor="b"/>
          <a:lstStyle>
            <a:lvl1pPr marL="0" indent="0" algn="l">
              <a:buNone/>
              <a:defRPr sz="1600" b="1" cap="all"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t>
            </a:r>
            <a:r>
              <a:rPr lang="en-US" dirty="0" err="1"/>
              <a:t>aDD</a:t>
            </a:r>
            <a:r>
              <a:rPr lang="en-US" dirty="0"/>
              <a:t> </a:t>
            </a:r>
            <a:r>
              <a:rPr lang="en-US" dirty="0" smtClean="0"/>
              <a:t>“workforce go! </a:t>
            </a:r>
            <a:r>
              <a:rPr lang="en-US" dirty="0"/>
              <a:t>For” or Customer Name</a:t>
            </a:r>
          </a:p>
        </p:txBody>
      </p:sp>
      <p:sp>
        <p:nvSpPr>
          <p:cNvPr id="14" name="TextBox 13"/>
          <p:cNvSpPr txBox="1"/>
          <p:nvPr userDrawn="1"/>
        </p:nvSpPr>
        <p:spPr>
          <a:xfrm>
            <a:off x="-1751619" y="1248236"/>
            <a:ext cx="1683356" cy="971035"/>
          </a:xfrm>
          <a:prstGeom prst="rect">
            <a:avLst/>
          </a:prstGeom>
          <a:solidFill>
            <a:srgbClr val="FFFF00"/>
          </a:solidFill>
        </p:spPr>
        <p:txBody>
          <a:bodyPr wrap="square">
            <a:spAutoFit/>
          </a:bodyPr>
          <a:lstStyle/>
          <a:p>
            <a:pPr fontAlgn="auto">
              <a:lnSpc>
                <a:spcPct val="95000"/>
              </a:lnSpc>
              <a:spcBef>
                <a:spcPts val="300"/>
              </a:spcBef>
              <a:spcAft>
                <a:spcPts val="0"/>
              </a:spcAft>
              <a:defRPr/>
            </a:pPr>
            <a:r>
              <a:rPr lang="en-US" sz="1200" dirty="0">
                <a:solidFill>
                  <a:schemeClr val="tx2">
                    <a:lumMod val="50000"/>
                  </a:schemeClr>
                </a:solidFill>
                <a:latin typeface="+mn-lt"/>
                <a:ea typeface="+mn-ea"/>
                <a:cs typeface="+mn-cs"/>
              </a:rPr>
              <a:t>This</a:t>
            </a:r>
            <a:r>
              <a:rPr lang="en-US" sz="1200" baseline="0" dirty="0">
                <a:solidFill>
                  <a:schemeClr val="tx2">
                    <a:lumMod val="50000"/>
                  </a:schemeClr>
                </a:solidFill>
                <a:latin typeface="+mn-lt"/>
                <a:ea typeface="+mn-ea"/>
                <a:cs typeface="+mn-cs"/>
              </a:rPr>
              <a:t> copy is for “Kronos for …” or for customer name if you cannot get a high-quality logo &gt;&gt;&gt;</a:t>
            </a:r>
            <a:endParaRPr lang="en-US" sz="1200" dirty="0">
              <a:solidFill>
                <a:schemeClr val="tx2">
                  <a:lumMod val="50000"/>
                </a:schemeClr>
              </a:solidFill>
              <a:latin typeface="+mn-lt"/>
              <a:ea typeface="+mn-ea"/>
              <a:cs typeface="+mn-cs"/>
            </a:endParaRPr>
          </a:p>
        </p:txBody>
      </p:sp>
      <p:sp>
        <p:nvSpPr>
          <p:cNvPr id="21" name="TextBox 20"/>
          <p:cNvSpPr txBox="1"/>
          <p:nvPr userDrawn="1"/>
        </p:nvSpPr>
        <p:spPr>
          <a:xfrm>
            <a:off x="-1755605" y="0"/>
            <a:ext cx="1614506" cy="971035"/>
          </a:xfrm>
          <a:prstGeom prst="rect">
            <a:avLst/>
          </a:prstGeom>
          <a:solidFill>
            <a:srgbClr val="FFFF00"/>
          </a:solidFill>
        </p:spPr>
        <p:txBody>
          <a:bodyPr wrap="square">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OPTION TO INSERT</a:t>
            </a:r>
            <a:r>
              <a:rPr lang="en-US" sz="1200" dirty="0">
                <a:solidFill>
                  <a:schemeClr val="tx2">
                    <a:lumMod val="50000"/>
                  </a:schemeClr>
                </a:solidFill>
                <a:latin typeface="+mn-lt"/>
                <a:ea typeface="+mn-ea"/>
                <a:cs typeface="+mn-cs"/>
              </a:rPr>
              <a:t/>
            </a:r>
            <a:br>
              <a:rPr lang="en-US" sz="1200" dirty="0">
                <a:solidFill>
                  <a:schemeClr val="tx2">
                    <a:lumMod val="50000"/>
                  </a:schemeClr>
                </a:solidFill>
                <a:latin typeface="+mn-lt"/>
                <a:ea typeface="+mn-ea"/>
                <a:cs typeface="+mn-cs"/>
              </a:rPr>
            </a:br>
            <a:r>
              <a:rPr lang="en-US" sz="1200" dirty="0">
                <a:solidFill>
                  <a:schemeClr val="tx2">
                    <a:lumMod val="50000"/>
                  </a:schemeClr>
                </a:solidFill>
                <a:latin typeface="+mn-lt"/>
                <a:ea typeface="+mn-ea"/>
                <a:cs typeface="+mn-cs"/>
              </a:rPr>
              <a:t>Customer Logo In this locatio</a:t>
            </a:r>
            <a:r>
              <a:rPr lang="en-US" sz="1200" baseline="0" dirty="0">
                <a:solidFill>
                  <a:schemeClr val="tx2">
                    <a:lumMod val="50000"/>
                  </a:schemeClr>
                </a:solidFill>
                <a:latin typeface="+mn-lt"/>
                <a:ea typeface="+mn-ea"/>
                <a:cs typeface="+mn-cs"/>
              </a:rPr>
              <a:t>n if logo has no background</a:t>
            </a:r>
            <a:r>
              <a:rPr lang="en-US" sz="1200" dirty="0">
                <a:solidFill>
                  <a:schemeClr val="tx2">
                    <a:lumMod val="50000"/>
                  </a:schemeClr>
                </a:solidFill>
                <a:latin typeface="+mn-lt"/>
                <a:ea typeface="+mn-ea"/>
                <a:cs typeface="+mn-cs"/>
              </a:rPr>
              <a:t> 		</a:t>
            </a:r>
            <a:r>
              <a:rPr lang="en-US" sz="1200" baseline="0" dirty="0">
                <a:solidFill>
                  <a:schemeClr val="tx2">
                    <a:lumMod val="50000"/>
                  </a:schemeClr>
                </a:solidFill>
                <a:latin typeface="+mn-lt"/>
                <a:ea typeface="+mn-ea"/>
                <a:cs typeface="+mn-cs"/>
              </a:rPr>
              <a:t>            </a:t>
            </a:r>
            <a:r>
              <a:rPr lang="en-US" sz="1200" dirty="0">
                <a:solidFill>
                  <a:schemeClr val="tx2">
                    <a:lumMod val="50000"/>
                  </a:schemeClr>
                </a:solidFill>
                <a:latin typeface="+mn-lt"/>
                <a:ea typeface="+mn-ea"/>
                <a:cs typeface="+mn-cs"/>
              </a:rPr>
              <a:t>&gt;&gt;&gt;</a:t>
            </a:r>
          </a:p>
        </p:txBody>
      </p:sp>
      <p:sp>
        <p:nvSpPr>
          <p:cNvPr id="23" name="TextBox 22"/>
          <p:cNvSpPr txBox="1"/>
          <p:nvPr userDrawn="1"/>
        </p:nvSpPr>
        <p:spPr>
          <a:xfrm>
            <a:off x="9312829" y="0"/>
            <a:ext cx="1295400" cy="795602"/>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dirty="0">
                <a:solidFill>
                  <a:schemeClr val="tx2">
                    <a:lumMod val="50000"/>
                  </a:schemeClr>
                </a:solidFill>
                <a:latin typeface="+mn-lt"/>
                <a:ea typeface="+mn-ea"/>
                <a:cs typeface="+mn-cs"/>
              </a:rPr>
              <a:t>DO NOT </a:t>
            </a:r>
            <a:br>
              <a:rPr lang="en-US" sz="1200" dirty="0">
                <a:solidFill>
                  <a:schemeClr val="tx2">
                    <a:lumMod val="50000"/>
                  </a:schemeClr>
                </a:solidFill>
                <a:latin typeface="+mn-lt"/>
                <a:ea typeface="+mn-ea"/>
                <a:cs typeface="+mn-cs"/>
              </a:rPr>
            </a:br>
            <a:r>
              <a:rPr lang="en-US" sz="1200" dirty="0">
                <a:solidFill>
                  <a:schemeClr val="tx2">
                    <a:lumMod val="50000"/>
                  </a:schemeClr>
                </a:solidFill>
                <a:latin typeface="+mn-lt"/>
                <a:ea typeface="+mn-ea"/>
                <a:cs typeface="+mn-cs"/>
              </a:rPr>
              <a:t>MOVE KRONOS</a:t>
            </a:r>
            <a:br>
              <a:rPr lang="en-US" sz="1200" dirty="0">
                <a:solidFill>
                  <a:schemeClr val="tx2">
                    <a:lumMod val="50000"/>
                  </a:schemeClr>
                </a:solidFill>
                <a:latin typeface="+mn-lt"/>
                <a:ea typeface="+mn-ea"/>
                <a:cs typeface="+mn-cs"/>
              </a:rPr>
            </a:br>
            <a:r>
              <a:rPr lang="en-US" sz="1200" dirty="0">
                <a:solidFill>
                  <a:schemeClr val="tx2">
                    <a:lumMod val="50000"/>
                  </a:schemeClr>
                </a:solidFill>
                <a:latin typeface="+mn-lt"/>
                <a:ea typeface="+mn-ea"/>
                <a:cs typeface="+mn-cs"/>
              </a:rPr>
              <a:t>LOGO.</a:t>
            </a:r>
          </a:p>
        </p:txBody>
      </p:sp>
      <p:sp>
        <p:nvSpPr>
          <p:cNvPr id="25" name="TextBox 24"/>
          <p:cNvSpPr txBox="1"/>
          <p:nvPr userDrawn="1"/>
        </p:nvSpPr>
        <p:spPr>
          <a:xfrm>
            <a:off x="9321215" y="985450"/>
            <a:ext cx="1295400" cy="1788182"/>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To insert </a:t>
            </a:r>
            <a:br>
              <a:rPr lang="en-US" sz="1200" kern="1200" dirty="0">
                <a:solidFill>
                  <a:schemeClr val="tx2">
                    <a:lumMod val="50000"/>
                  </a:schemeClr>
                </a:solidFill>
                <a:latin typeface="Arial" charset="0"/>
                <a:ea typeface="ＭＳ Ｐゴシック" charset="0"/>
                <a:cs typeface="Arial" charset="0"/>
              </a:rPr>
            </a:br>
            <a:r>
              <a:rPr lang="en-US" sz="1200" kern="1200" dirty="0">
                <a:solidFill>
                  <a:schemeClr val="tx2">
                    <a:lumMod val="50000"/>
                  </a:schemeClr>
                </a:solidFill>
                <a:latin typeface="Arial" charset="0"/>
                <a:ea typeface="ＭＳ Ｐゴシック" charset="0"/>
                <a:cs typeface="Arial" charset="0"/>
              </a:rPr>
              <a:t>custom image: </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go to </a:t>
            </a:r>
            <a:br>
              <a:rPr lang="en-US" sz="1200" kern="1200" dirty="0">
                <a:solidFill>
                  <a:schemeClr val="tx2">
                    <a:lumMod val="50000"/>
                  </a:schemeClr>
                </a:solidFill>
                <a:latin typeface="Arial" charset="0"/>
                <a:ea typeface="ＭＳ Ｐゴシック" charset="0"/>
                <a:cs typeface="Arial" charset="0"/>
              </a:rPr>
            </a:br>
            <a:r>
              <a:rPr lang="en-US" sz="1200" b="1" kern="1200" dirty="0">
                <a:solidFill>
                  <a:schemeClr val="tx2">
                    <a:lumMod val="50000"/>
                  </a:schemeClr>
                </a:solidFill>
                <a:latin typeface="Arial" charset="0"/>
                <a:ea typeface="ＭＳ Ｐゴシック" charset="0"/>
                <a:cs typeface="Arial" charset="0"/>
              </a:rPr>
              <a:t>View &gt; Master &gt; Slide Master</a:t>
            </a:r>
            <a:endParaRPr lang="en-US" sz="1200" kern="120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insert new image</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send to back</a:t>
            </a:r>
          </a:p>
        </p:txBody>
      </p:sp>
      <p:sp>
        <p:nvSpPr>
          <p:cNvPr id="29" name="Text Placeholder 28"/>
          <p:cNvSpPr>
            <a:spLocks noGrp="1"/>
          </p:cNvSpPr>
          <p:nvPr>
            <p:ph type="body" sz="quarter" idx="10" hasCustomPrompt="1"/>
          </p:nvPr>
        </p:nvSpPr>
        <p:spPr>
          <a:xfrm>
            <a:off x="305118" y="4419600"/>
            <a:ext cx="3870325" cy="385763"/>
          </a:xfrm>
        </p:spPr>
        <p:txBody>
          <a:bodyPr/>
          <a:lstStyle>
            <a:lvl1pPr marL="0" indent="0">
              <a:buNone/>
              <a:defRPr sz="1300" cap="all" baseline="0">
                <a:solidFill>
                  <a:schemeClr val="bg1"/>
                </a:solidFill>
              </a:defRPr>
            </a:lvl1pPr>
          </a:lstStyle>
          <a:p>
            <a:pPr lvl="0"/>
            <a:r>
              <a:rPr lang="en-US" dirty="0"/>
              <a:t>Click to enter presenter</a:t>
            </a:r>
          </a:p>
        </p:txBody>
      </p:sp>
    </p:spTree>
    <p:extLst>
      <p:ext uri="{BB962C8B-B14F-4D97-AF65-F5344CB8AC3E}">
        <p14:creationId xmlns:p14="http://schemas.microsoft.com/office/powerpoint/2010/main" val="603679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512064"/>
            <a:ext cx="8496300" cy="402336"/>
          </a:xfrm>
        </p:spPr>
        <p:txBody>
          <a:bodyPr rtlCol="0">
            <a:noAutofit/>
          </a:bodyPr>
          <a:lstStyle>
            <a:lvl1pPr>
              <a:defRPr lang="en-US" b="1" dirty="0">
                <a:solidFill>
                  <a:schemeClr val="accent2"/>
                </a:solidFill>
              </a:defRPr>
            </a:lvl1pPr>
          </a:lstStyle>
          <a:p>
            <a:pPr lvl="0"/>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4"/>
          </p:nvPr>
        </p:nvSpPr>
        <p:spPr>
          <a:xfrm>
            <a:off x="323850" y="214392"/>
            <a:ext cx="8496300" cy="274320"/>
          </a:xfrm>
        </p:spPr>
        <p:txBody>
          <a:bodyPr anchor="ctr">
            <a:noAutofit/>
          </a:bodyPr>
          <a:lstStyle>
            <a:lvl1pPr marL="0" indent="0">
              <a:buNone/>
              <a:defRPr sz="1400" b="0" cap="all" baseline="0">
                <a:solidFill>
                  <a:schemeClr val="tx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Slide Number Placeholder 3"/>
          <p:cNvSpPr>
            <a:spLocks noGrp="1"/>
          </p:cNvSpPr>
          <p:nvPr>
            <p:ph type="sldNum" sz="quarter" idx="15"/>
          </p:nvPr>
        </p:nvSpPr>
        <p:spPr/>
        <p:txBody>
          <a:bodyPr/>
          <a:lstStyle>
            <a:lvl1pPr>
              <a:lnSpc>
                <a:spcPct val="100000"/>
              </a:lnSpc>
              <a:defRPr/>
            </a:lvl1pPr>
          </a:lstStyle>
          <a:p>
            <a:fld id="{03181FCA-05E7-9641-81E9-9EBF396D0BB9}" type="slidenum">
              <a:rPr lang="en-US"/>
              <a:pPr/>
              <a:t>‹#›</a:t>
            </a:fld>
            <a:endParaRPr lang="en-US"/>
          </a:p>
        </p:txBody>
      </p:sp>
      <p:sp>
        <p:nvSpPr>
          <p:cNvPr id="6" name="Rectangle 5"/>
          <p:cNvSpPr/>
          <p:nvPr userDrawn="1"/>
        </p:nvSpPr>
        <p:spPr>
          <a:xfrm>
            <a:off x="0" y="4859338"/>
            <a:ext cx="9144000" cy="284162"/>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537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Corner Graphic">
    <p:spTree>
      <p:nvGrpSpPr>
        <p:cNvPr id="1" name=""/>
        <p:cNvGrpSpPr/>
        <p:nvPr/>
      </p:nvGrpSpPr>
      <p:grpSpPr>
        <a:xfrm>
          <a:off x="0" y="0"/>
          <a:ext cx="0" cy="0"/>
          <a:chOff x="0" y="0"/>
          <a:chExt cx="0" cy="0"/>
        </a:xfrm>
      </p:grpSpPr>
      <p:sp>
        <p:nvSpPr>
          <p:cNvPr id="4" name="Freeform 13"/>
          <p:cNvSpPr>
            <a:spLocks noEditPoints="1"/>
          </p:cNvSpPr>
          <p:nvPr/>
        </p:nvSpPr>
        <p:spPr bwMode="auto">
          <a:xfrm>
            <a:off x="4779963" y="2339975"/>
            <a:ext cx="4364037" cy="2519363"/>
          </a:xfrm>
          <a:custGeom>
            <a:avLst/>
            <a:gdLst>
              <a:gd name="T0" fmla="*/ 0 w 2749"/>
              <a:gd name="T1" fmla="*/ 1587 h 1587"/>
              <a:gd name="T2" fmla="*/ 53 w 2749"/>
              <a:gd name="T3" fmla="*/ 1587 h 1587"/>
              <a:gd name="T4" fmla="*/ 105 w 2749"/>
              <a:gd name="T5" fmla="*/ 1587 h 1587"/>
              <a:gd name="T6" fmla="*/ 158 w 2749"/>
              <a:gd name="T7" fmla="*/ 1587 h 1587"/>
              <a:gd name="T8" fmla="*/ 211 w 2749"/>
              <a:gd name="T9" fmla="*/ 1587 h 1587"/>
              <a:gd name="T10" fmla="*/ 264 w 2749"/>
              <a:gd name="T11" fmla="*/ 1587 h 1587"/>
              <a:gd name="T12" fmla="*/ 316 w 2749"/>
              <a:gd name="T13" fmla="*/ 1587 h 1587"/>
              <a:gd name="T14" fmla="*/ 369 w 2749"/>
              <a:gd name="T15" fmla="*/ 1587 h 1587"/>
              <a:gd name="T16" fmla="*/ 422 w 2749"/>
              <a:gd name="T17" fmla="*/ 1587 h 1587"/>
              <a:gd name="T18" fmla="*/ 475 w 2749"/>
              <a:gd name="T19" fmla="*/ 1587 h 1587"/>
              <a:gd name="T20" fmla="*/ 527 w 2749"/>
              <a:gd name="T21" fmla="*/ 1587 h 1587"/>
              <a:gd name="T22" fmla="*/ 580 w 2749"/>
              <a:gd name="T23" fmla="*/ 1587 h 1587"/>
              <a:gd name="T24" fmla="*/ 634 w 2749"/>
              <a:gd name="T25" fmla="*/ 1587 h 1587"/>
              <a:gd name="T26" fmla="*/ 686 w 2749"/>
              <a:gd name="T27" fmla="*/ 1587 h 1587"/>
              <a:gd name="T28" fmla="*/ 739 w 2749"/>
              <a:gd name="T29" fmla="*/ 1587 h 1587"/>
              <a:gd name="T30" fmla="*/ 791 w 2749"/>
              <a:gd name="T31" fmla="*/ 1587 h 1587"/>
              <a:gd name="T32" fmla="*/ 844 w 2749"/>
              <a:gd name="T33" fmla="*/ 1587 h 1587"/>
              <a:gd name="T34" fmla="*/ 897 w 2749"/>
              <a:gd name="T35" fmla="*/ 1587 h 1587"/>
              <a:gd name="T36" fmla="*/ 949 w 2749"/>
              <a:gd name="T37" fmla="*/ 1587 h 1587"/>
              <a:gd name="T38" fmla="*/ 1002 w 2749"/>
              <a:gd name="T39" fmla="*/ 1587 h 1587"/>
              <a:gd name="T40" fmla="*/ 1055 w 2749"/>
              <a:gd name="T41" fmla="*/ 1587 h 1587"/>
              <a:gd name="T42" fmla="*/ 1108 w 2749"/>
              <a:gd name="T43" fmla="*/ 1587 h 1587"/>
              <a:gd name="T44" fmla="*/ 1161 w 2749"/>
              <a:gd name="T45" fmla="*/ 1587 h 1587"/>
              <a:gd name="T46" fmla="*/ 1213 w 2749"/>
              <a:gd name="T47" fmla="*/ 1587 h 1587"/>
              <a:gd name="T48" fmla="*/ 1266 w 2749"/>
              <a:gd name="T49" fmla="*/ 1587 h 1587"/>
              <a:gd name="T50" fmla="*/ 1320 w 2749"/>
              <a:gd name="T51" fmla="*/ 1587 h 1587"/>
              <a:gd name="T52" fmla="*/ 1372 w 2749"/>
              <a:gd name="T53" fmla="*/ 1587 h 1587"/>
              <a:gd name="T54" fmla="*/ 1425 w 2749"/>
              <a:gd name="T55" fmla="*/ 1587 h 1587"/>
              <a:gd name="T56" fmla="*/ 1477 w 2749"/>
              <a:gd name="T57" fmla="*/ 1587 h 1587"/>
              <a:gd name="T58" fmla="*/ 1530 w 2749"/>
              <a:gd name="T59" fmla="*/ 1587 h 1587"/>
              <a:gd name="T60" fmla="*/ 1585 w 2749"/>
              <a:gd name="T61" fmla="*/ 1587 h 1587"/>
              <a:gd name="T62" fmla="*/ 1636 w 2749"/>
              <a:gd name="T63" fmla="*/ 1587 h 1587"/>
              <a:gd name="T64" fmla="*/ 1688 w 2749"/>
              <a:gd name="T65" fmla="*/ 1587 h 1587"/>
              <a:gd name="T66" fmla="*/ 1741 w 2749"/>
              <a:gd name="T67" fmla="*/ 1587 h 1587"/>
              <a:gd name="T68" fmla="*/ 1794 w 2749"/>
              <a:gd name="T69" fmla="*/ 1587 h 1587"/>
              <a:gd name="T70" fmla="*/ 2748 w 2749"/>
              <a:gd name="T71" fmla="*/ 1067 h 1587"/>
              <a:gd name="T72" fmla="*/ 2748 w 2749"/>
              <a:gd name="T73" fmla="*/ 1097 h 1587"/>
              <a:gd name="T74" fmla="*/ 2748 w 2749"/>
              <a:gd name="T75" fmla="*/ 1128 h 1587"/>
              <a:gd name="T76" fmla="*/ 2748 w 2749"/>
              <a:gd name="T77" fmla="*/ 1158 h 1587"/>
              <a:gd name="T78" fmla="*/ 2058 w 2749"/>
              <a:gd name="T79" fmla="*/ 1587 h 1587"/>
              <a:gd name="T80" fmla="*/ 2111 w 2749"/>
              <a:gd name="T81" fmla="*/ 1587 h 1587"/>
              <a:gd name="T82" fmla="*/ 2164 w 2749"/>
              <a:gd name="T83" fmla="*/ 1587 h 1587"/>
              <a:gd name="T84" fmla="*/ 2748 w 2749"/>
              <a:gd name="T85" fmla="*/ 1281 h 1587"/>
              <a:gd name="T86" fmla="*/ 2269 w 2749"/>
              <a:gd name="T87" fmla="*/ 1587 h 1587"/>
              <a:gd name="T88" fmla="*/ 2322 w 2749"/>
              <a:gd name="T89" fmla="*/ 1587 h 1587"/>
              <a:gd name="T90" fmla="*/ 2748 w 2749"/>
              <a:gd name="T91" fmla="*/ 1372 h 1587"/>
              <a:gd name="T92" fmla="*/ 2428 w 2749"/>
              <a:gd name="T93" fmla="*/ 1587 h 1587"/>
              <a:gd name="T94" fmla="*/ 2748 w 2749"/>
              <a:gd name="T95" fmla="*/ 1433 h 1587"/>
              <a:gd name="T96" fmla="*/ 2748 w 2749"/>
              <a:gd name="T97" fmla="*/ 1464 h 1587"/>
              <a:gd name="T98" fmla="*/ 2748 w 2749"/>
              <a:gd name="T99" fmla="*/ 1494 h 1587"/>
              <a:gd name="T100" fmla="*/ 2638 w 2749"/>
              <a:gd name="T101" fmla="*/ 1587 h 1587"/>
              <a:gd name="T102" fmla="*/ 2692 w 2749"/>
              <a:gd name="T103" fmla="*/ 1587 h 1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49" h="1587">
                <a:moveTo>
                  <a:pt x="2748" y="0"/>
                </a:moveTo>
                <a:lnTo>
                  <a:pt x="0" y="1587"/>
                </a:lnTo>
                <a:moveTo>
                  <a:pt x="2748" y="30"/>
                </a:moveTo>
                <a:lnTo>
                  <a:pt x="53" y="1587"/>
                </a:lnTo>
                <a:moveTo>
                  <a:pt x="2748" y="61"/>
                </a:moveTo>
                <a:lnTo>
                  <a:pt x="105" y="1587"/>
                </a:lnTo>
                <a:moveTo>
                  <a:pt x="2748" y="91"/>
                </a:moveTo>
                <a:lnTo>
                  <a:pt x="158" y="1587"/>
                </a:lnTo>
                <a:moveTo>
                  <a:pt x="2748" y="121"/>
                </a:moveTo>
                <a:lnTo>
                  <a:pt x="211" y="1587"/>
                </a:lnTo>
                <a:moveTo>
                  <a:pt x="2748" y="152"/>
                </a:moveTo>
                <a:lnTo>
                  <a:pt x="264" y="1587"/>
                </a:lnTo>
                <a:moveTo>
                  <a:pt x="2748" y="183"/>
                </a:moveTo>
                <a:lnTo>
                  <a:pt x="316" y="1587"/>
                </a:lnTo>
                <a:moveTo>
                  <a:pt x="2748" y="213"/>
                </a:moveTo>
                <a:lnTo>
                  <a:pt x="369" y="1587"/>
                </a:lnTo>
                <a:moveTo>
                  <a:pt x="2748" y="244"/>
                </a:moveTo>
                <a:lnTo>
                  <a:pt x="422" y="1587"/>
                </a:lnTo>
                <a:moveTo>
                  <a:pt x="2748" y="274"/>
                </a:moveTo>
                <a:lnTo>
                  <a:pt x="475" y="1587"/>
                </a:lnTo>
                <a:moveTo>
                  <a:pt x="2748" y="304"/>
                </a:moveTo>
                <a:lnTo>
                  <a:pt x="527" y="1587"/>
                </a:lnTo>
                <a:moveTo>
                  <a:pt x="2749" y="334"/>
                </a:moveTo>
                <a:lnTo>
                  <a:pt x="580" y="1587"/>
                </a:lnTo>
                <a:moveTo>
                  <a:pt x="2749" y="365"/>
                </a:moveTo>
                <a:lnTo>
                  <a:pt x="634" y="1587"/>
                </a:lnTo>
                <a:moveTo>
                  <a:pt x="2748" y="396"/>
                </a:moveTo>
                <a:lnTo>
                  <a:pt x="686" y="1587"/>
                </a:lnTo>
                <a:moveTo>
                  <a:pt x="2749" y="426"/>
                </a:moveTo>
                <a:lnTo>
                  <a:pt x="739" y="1587"/>
                </a:lnTo>
                <a:moveTo>
                  <a:pt x="2749" y="457"/>
                </a:moveTo>
                <a:lnTo>
                  <a:pt x="791" y="1587"/>
                </a:lnTo>
                <a:moveTo>
                  <a:pt x="2749" y="487"/>
                </a:moveTo>
                <a:lnTo>
                  <a:pt x="844" y="1587"/>
                </a:lnTo>
                <a:moveTo>
                  <a:pt x="2749" y="517"/>
                </a:moveTo>
                <a:lnTo>
                  <a:pt x="897" y="1587"/>
                </a:lnTo>
                <a:moveTo>
                  <a:pt x="2749" y="548"/>
                </a:moveTo>
                <a:lnTo>
                  <a:pt x="949" y="1587"/>
                </a:lnTo>
                <a:moveTo>
                  <a:pt x="2749" y="579"/>
                </a:moveTo>
                <a:lnTo>
                  <a:pt x="1002" y="1587"/>
                </a:lnTo>
                <a:moveTo>
                  <a:pt x="2749" y="609"/>
                </a:moveTo>
                <a:lnTo>
                  <a:pt x="1055" y="1587"/>
                </a:lnTo>
                <a:moveTo>
                  <a:pt x="2748" y="640"/>
                </a:moveTo>
                <a:lnTo>
                  <a:pt x="1108" y="1587"/>
                </a:lnTo>
                <a:moveTo>
                  <a:pt x="2748" y="671"/>
                </a:moveTo>
                <a:lnTo>
                  <a:pt x="1161" y="1587"/>
                </a:lnTo>
                <a:moveTo>
                  <a:pt x="2748" y="701"/>
                </a:moveTo>
                <a:lnTo>
                  <a:pt x="1213" y="1587"/>
                </a:lnTo>
                <a:moveTo>
                  <a:pt x="2749" y="731"/>
                </a:moveTo>
                <a:lnTo>
                  <a:pt x="1266" y="1587"/>
                </a:lnTo>
                <a:moveTo>
                  <a:pt x="2749" y="762"/>
                </a:moveTo>
                <a:lnTo>
                  <a:pt x="1320" y="1587"/>
                </a:lnTo>
                <a:moveTo>
                  <a:pt x="2749" y="792"/>
                </a:moveTo>
                <a:lnTo>
                  <a:pt x="1372" y="1587"/>
                </a:lnTo>
                <a:moveTo>
                  <a:pt x="2749" y="823"/>
                </a:moveTo>
                <a:lnTo>
                  <a:pt x="1425" y="1587"/>
                </a:lnTo>
                <a:moveTo>
                  <a:pt x="2749" y="854"/>
                </a:moveTo>
                <a:lnTo>
                  <a:pt x="1477" y="1587"/>
                </a:lnTo>
                <a:moveTo>
                  <a:pt x="2748" y="884"/>
                </a:moveTo>
                <a:lnTo>
                  <a:pt x="1530" y="1587"/>
                </a:lnTo>
                <a:moveTo>
                  <a:pt x="2748" y="914"/>
                </a:moveTo>
                <a:lnTo>
                  <a:pt x="1585" y="1587"/>
                </a:lnTo>
                <a:moveTo>
                  <a:pt x="2748" y="945"/>
                </a:moveTo>
                <a:lnTo>
                  <a:pt x="1636" y="1587"/>
                </a:lnTo>
                <a:moveTo>
                  <a:pt x="2748" y="975"/>
                </a:moveTo>
                <a:lnTo>
                  <a:pt x="1688" y="1587"/>
                </a:lnTo>
                <a:moveTo>
                  <a:pt x="2749" y="1006"/>
                </a:moveTo>
                <a:lnTo>
                  <a:pt x="1741" y="1587"/>
                </a:lnTo>
                <a:moveTo>
                  <a:pt x="2749" y="1036"/>
                </a:moveTo>
                <a:lnTo>
                  <a:pt x="1794" y="1587"/>
                </a:lnTo>
                <a:moveTo>
                  <a:pt x="1847" y="1587"/>
                </a:moveTo>
                <a:lnTo>
                  <a:pt x="2748" y="1067"/>
                </a:lnTo>
                <a:moveTo>
                  <a:pt x="1900" y="1587"/>
                </a:moveTo>
                <a:lnTo>
                  <a:pt x="2748" y="1097"/>
                </a:lnTo>
                <a:moveTo>
                  <a:pt x="1953" y="1587"/>
                </a:moveTo>
                <a:lnTo>
                  <a:pt x="2748" y="1128"/>
                </a:lnTo>
                <a:moveTo>
                  <a:pt x="2006" y="1587"/>
                </a:moveTo>
                <a:lnTo>
                  <a:pt x="2748" y="1158"/>
                </a:lnTo>
                <a:moveTo>
                  <a:pt x="2748" y="1189"/>
                </a:moveTo>
                <a:lnTo>
                  <a:pt x="2058" y="1587"/>
                </a:lnTo>
                <a:moveTo>
                  <a:pt x="2748" y="1220"/>
                </a:moveTo>
                <a:lnTo>
                  <a:pt x="2111" y="1587"/>
                </a:lnTo>
                <a:moveTo>
                  <a:pt x="2748" y="1250"/>
                </a:moveTo>
                <a:lnTo>
                  <a:pt x="2164" y="1587"/>
                </a:lnTo>
                <a:moveTo>
                  <a:pt x="2217" y="1587"/>
                </a:moveTo>
                <a:lnTo>
                  <a:pt x="2748" y="1281"/>
                </a:lnTo>
                <a:moveTo>
                  <a:pt x="2748" y="1311"/>
                </a:moveTo>
                <a:lnTo>
                  <a:pt x="2269" y="1587"/>
                </a:lnTo>
                <a:moveTo>
                  <a:pt x="2748" y="1341"/>
                </a:moveTo>
                <a:lnTo>
                  <a:pt x="2322" y="1587"/>
                </a:lnTo>
                <a:moveTo>
                  <a:pt x="2374" y="1587"/>
                </a:moveTo>
                <a:lnTo>
                  <a:pt x="2748" y="1372"/>
                </a:lnTo>
                <a:moveTo>
                  <a:pt x="2748" y="1403"/>
                </a:moveTo>
                <a:lnTo>
                  <a:pt x="2428" y="1587"/>
                </a:lnTo>
                <a:moveTo>
                  <a:pt x="2481" y="1587"/>
                </a:moveTo>
                <a:lnTo>
                  <a:pt x="2748" y="1433"/>
                </a:lnTo>
                <a:moveTo>
                  <a:pt x="2533" y="1587"/>
                </a:moveTo>
                <a:lnTo>
                  <a:pt x="2748" y="1464"/>
                </a:lnTo>
                <a:moveTo>
                  <a:pt x="2587" y="1587"/>
                </a:moveTo>
                <a:lnTo>
                  <a:pt x="2748" y="1494"/>
                </a:lnTo>
                <a:moveTo>
                  <a:pt x="2748" y="1524"/>
                </a:moveTo>
                <a:lnTo>
                  <a:pt x="2638" y="1587"/>
                </a:lnTo>
                <a:moveTo>
                  <a:pt x="2748" y="1555"/>
                </a:moveTo>
                <a:lnTo>
                  <a:pt x="2692" y="1587"/>
                </a:lnTo>
              </a:path>
            </a:pathLst>
          </a:custGeom>
          <a:noFill/>
          <a:ln w="6350" cap="flat">
            <a:solidFill>
              <a:schemeClr val="tx2">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latin typeface="+mn-lt"/>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10"/>
          </p:nvPr>
        </p:nvSpPr>
        <p:spPr/>
        <p:txBody>
          <a:bodyPr/>
          <a:lstStyle>
            <a:lvl1pPr>
              <a:lnSpc>
                <a:spcPct val="100000"/>
              </a:lnSpc>
              <a:defRPr/>
            </a:lvl1pPr>
          </a:lstStyle>
          <a:p>
            <a:fld id="{BB85F6EC-B902-C84A-9C48-343AB6DC48F3}" type="slidenum">
              <a:rPr lang="en-US"/>
              <a:pPr/>
              <a:t>‹#›</a:t>
            </a:fld>
            <a:endParaRPr lang="en-US"/>
          </a:p>
        </p:txBody>
      </p:sp>
    </p:spTree>
    <p:extLst>
      <p:ext uri="{BB962C8B-B14F-4D97-AF65-F5344CB8AC3E}">
        <p14:creationId xmlns:p14="http://schemas.microsoft.com/office/powerpoint/2010/main" val="1860730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5" name="Rectangle 4"/>
          <p:cNvSpPr/>
          <p:nvPr/>
        </p:nvSpPr>
        <p:spPr>
          <a:xfrm>
            <a:off x="0" y="0"/>
            <a:ext cx="1739900" cy="485933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a:off x="0" y="4852988"/>
            <a:ext cx="9144000" cy="0"/>
          </a:xfrm>
          <a:prstGeom prst="line">
            <a:avLst/>
          </a:prstGeom>
          <a:ln w="6350" cap="rnd">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23887" y="436880"/>
            <a:ext cx="6126480" cy="822960"/>
          </a:xfrm>
        </p:spPr>
        <p:txBody>
          <a:bodyPr rtlCol="0" anchor="t">
            <a:no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2023887" y="1200151"/>
            <a:ext cx="6126480"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p:cNvSpPr>
            <a:spLocks noGrp="1"/>
          </p:cNvSpPr>
          <p:nvPr>
            <p:ph type="body" sz="quarter" idx="12" hasCustomPrompt="1"/>
          </p:nvPr>
        </p:nvSpPr>
        <p:spPr>
          <a:xfrm>
            <a:off x="131598" y="104140"/>
            <a:ext cx="1466850" cy="822960"/>
          </a:xfrm>
        </p:spPr>
        <p:txBody>
          <a:bodyPr/>
          <a:lstStyle>
            <a:lvl1pPr marL="0" indent="0" algn="ctr">
              <a:buNone/>
              <a:defRPr sz="1100" b="1">
                <a:solidFill>
                  <a:srgbClr val="FFFFFF"/>
                </a:solidFill>
              </a:defRPr>
            </a:lvl1pPr>
          </a:lstStyle>
          <a:p>
            <a:pPr lvl="0"/>
            <a:r>
              <a:rPr lang="en-US" dirty="0"/>
              <a:t>Click to edit Master Section styles</a:t>
            </a:r>
          </a:p>
        </p:txBody>
      </p:sp>
      <p:sp>
        <p:nvSpPr>
          <p:cNvPr id="7" name="Slide Number Placeholder 9"/>
          <p:cNvSpPr>
            <a:spLocks noGrp="1"/>
          </p:cNvSpPr>
          <p:nvPr>
            <p:ph type="sldNum" sz="quarter" idx="13"/>
          </p:nvPr>
        </p:nvSpPr>
        <p:spPr/>
        <p:txBody>
          <a:bodyPr/>
          <a:lstStyle>
            <a:lvl1pPr>
              <a:lnSpc>
                <a:spcPct val="100000"/>
              </a:lnSpc>
              <a:defRPr/>
            </a:lvl1pPr>
          </a:lstStyle>
          <a:p>
            <a:fld id="{4FC6D603-87DF-C048-86BE-85615CB2B7B5}" type="slidenum">
              <a:rPr lang="en-US"/>
              <a:pPr/>
              <a:t>‹#›</a:t>
            </a:fld>
            <a:endParaRPr lang="en-US"/>
          </a:p>
        </p:txBody>
      </p:sp>
      <p:sp>
        <p:nvSpPr>
          <p:cNvPr id="8" name="Subtitle 2"/>
          <p:cNvSpPr>
            <a:spLocks noGrp="1"/>
          </p:cNvSpPr>
          <p:nvPr>
            <p:ph type="subTitle" idx="14" hasCustomPrompt="1"/>
          </p:nvPr>
        </p:nvSpPr>
        <p:spPr>
          <a:xfrm>
            <a:off x="2020570" y="81280"/>
            <a:ext cx="5416550" cy="375920"/>
          </a:xfrm>
        </p:spPr>
        <p:txBody>
          <a:bodyPr anchor="b"/>
          <a:lstStyle>
            <a:lvl1pPr marL="0" indent="0" algn="l">
              <a:buNone/>
              <a:defRPr sz="1400" b="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INSERT PERSONA</a:t>
            </a:r>
          </a:p>
        </p:txBody>
      </p:sp>
    </p:spTree>
    <p:extLst>
      <p:ext uri="{BB962C8B-B14F-4D97-AF65-F5344CB8AC3E}">
        <p14:creationId xmlns:p14="http://schemas.microsoft.com/office/powerpoint/2010/main" val="2645001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3850" y="1200151"/>
            <a:ext cx="4038600" cy="3394472"/>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81550" y="1200151"/>
            <a:ext cx="4038600" cy="3394472"/>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lnSpc>
                <a:spcPct val="100000"/>
              </a:lnSpc>
              <a:defRPr/>
            </a:lvl1pPr>
          </a:lstStyle>
          <a:p>
            <a:fld id="{A2D69CB0-D1C1-9D46-A4EF-C62077B909BA}" type="slidenum">
              <a:rPr lang="en-US"/>
              <a:pPr/>
              <a:t>‹#›</a:t>
            </a:fld>
            <a:endParaRPr lang="en-US"/>
          </a:p>
        </p:txBody>
      </p:sp>
    </p:spTree>
    <p:extLst>
      <p:ext uri="{BB962C8B-B14F-4D97-AF65-F5344CB8AC3E}">
        <p14:creationId xmlns:p14="http://schemas.microsoft.com/office/powerpoint/2010/main" val="220302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850" y="1200149"/>
            <a:ext cx="4040188" cy="431007"/>
          </a:xfrm>
        </p:spPr>
        <p:txBody>
          <a:bodyPr>
            <a:no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2385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78375" y="1200149"/>
            <a:ext cx="4041775" cy="431007"/>
          </a:xfrm>
        </p:spPr>
        <p:txBody>
          <a:bodyPr>
            <a:no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78375" y="1631156"/>
            <a:ext cx="4041775"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0"/>
          </p:nvPr>
        </p:nvSpPr>
        <p:spPr/>
        <p:txBody>
          <a:bodyPr/>
          <a:lstStyle>
            <a:lvl1pPr>
              <a:lnSpc>
                <a:spcPct val="100000"/>
              </a:lnSpc>
              <a:defRPr/>
            </a:lvl1pPr>
          </a:lstStyle>
          <a:p>
            <a:fld id="{DABD6B74-15BF-CC43-87A1-53D54832C0DC}" type="slidenum">
              <a:rPr lang="en-US"/>
              <a:pPr/>
              <a:t>‹#›</a:t>
            </a:fld>
            <a:endParaRPr lang="en-US"/>
          </a:p>
        </p:txBody>
      </p:sp>
      <p:sp>
        <p:nvSpPr>
          <p:cNvPr id="8" name="Title 1"/>
          <p:cNvSpPr>
            <a:spLocks noGrp="1"/>
          </p:cNvSpPr>
          <p:nvPr>
            <p:ph type="title"/>
          </p:nvPr>
        </p:nvSpPr>
        <p:spPr>
          <a:xfrm>
            <a:off x="323850" y="92075"/>
            <a:ext cx="8496300" cy="822325"/>
          </a:xfrm>
        </p:spPr>
        <p:txBody>
          <a:bodyPr/>
          <a:lstStyle/>
          <a:p>
            <a:r>
              <a:rPr lang="en-US"/>
              <a:t>Click to edit Master title style</a:t>
            </a:r>
          </a:p>
        </p:txBody>
      </p:sp>
    </p:spTree>
    <p:extLst>
      <p:ext uri="{BB962C8B-B14F-4D97-AF65-F5344CB8AC3E}">
        <p14:creationId xmlns:p14="http://schemas.microsoft.com/office/powerpoint/2010/main" val="4024351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Rectangle 3"/>
          <p:cNvSpPr/>
          <p:nvPr userDrawn="1"/>
        </p:nvSpPr>
        <p:spPr>
          <a:xfrm>
            <a:off x="0" y="4859338"/>
            <a:ext cx="9144000" cy="284162"/>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3"/>
          <p:cNvSpPr>
            <a:spLocks noGrp="1"/>
          </p:cNvSpPr>
          <p:nvPr>
            <p:ph type="sldNum" sz="quarter" idx="10"/>
          </p:nvPr>
        </p:nvSpPr>
        <p:spPr/>
        <p:txBody>
          <a:bodyPr/>
          <a:lstStyle>
            <a:lvl1pPr>
              <a:lnSpc>
                <a:spcPct val="100000"/>
              </a:lnSpc>
              <a:defRPr/>
            </a:lvl1pPr>
          </a:lstStyle>
          <a:p>
            <a:fld id="{BAEA1D05-256D-9740-8D94-827C0E8BE5FE}" type="slidenum">
              <a:rPr lang="en-US"/>
              <a:pPr/>
              <a:t>‹#›</a:t>
            </a:fld>
            <a:endParaRPr lang="en-US"/>
          </a:p>
        </p:txBody>
      </p:sp>
    </p:spTree>
    <p:extLst>
      <p:ext uri="{BB962C8B-B14F-4D97-AF65-F5344CB8AC3E}">
        <p14:creationId xmlns:p14="http://schemas.microsoft.com/office/powerpoint/2010/main" val="3736178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p:cNvSpPr/>
          <p:nvPr/>
        </p:nvSpPr>
        <p:spPr>
          <a:xfrm>
            <a:off x="0" y="1201738"/>
            <a:ext cx="9144000" cy="3657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lnSpc>
                <a:spcPct val="100000"/>
              </a:lnSpc>
              <a:defRPr/>
            </a:lvl1pPr>
          </a:lstStyle>
          <a:p>
            <a:fld id="{678B6158-133D-BF46-9283-03EF64198F4A}" type="slidenum">
              <a:rPr lang="en-US"/>
              <a:pPr/>
              <a:t>‹#›</a:t>
            </a:fld>
            <a:endParaRPr lang="en-US"/>
          </a:p>
        </p:txBody>
      </p:sp>
      <p:grpSp>
        <p:nvGrpSpPr>
          <p:cNvPr id="6" name="Group 5"/>
          <p:cNvGrpSpPr/>
          <p:nvPr userDrawn="1"/>
        </p:nvGrpSpPr>
        <p:grpSpPr>
          <a:xfrm>
            <a:off x="9226063" y="1203028"/>
            <a:ext cx="1295400" cy="2857705"/>
            <a:chOff x="-1363663" y="2110363"/>
            <a:chExt cx="1295400" cy="2857705"/>
          </a:xfrm>
        </p:grpSpPr>
        <p:sp>
          <p:nvSpPr>
            <p:cNvPr id="7" name="TextBox 6"/>
            <p:cNvSpPr txBox="1"/>
            <p:nvPr userDrawn="1"/>
          </p:nvSpPr>
          <p:spPr>
            <a:xfrm>
              <a:off x="-1363663" y="2110363"/>
              <a:ext cx="1295400" cy="2857705"/>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To change color: </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go to </a:t>
              </a:r>
              <a:br>
                <a:rPr lang="en-US" sz="1200" kern="1200" dirty="0">
                  <a:solidFill>
                    <a:schemeClr val="tx2">
                      <a:lumMod val="50000"/>
                    </a:schemeClr>
                  </a:solidFill>
                  <a:latin typeface="Arial" charset="0"/>
                  <a:ea typeface="ＭＳ Ｐゴシック" charset="0"/>
                  <a:cs typeface="Arial" charset="0"/>
                </a:rPr>
              </a:br>
              <a:r>
                <a:rPr lang="en-US" sz="1200" b="1" kern="1200" dirty="0">
                  <a:solidFill>
                    <a:schemeClr val="tx2">
                      <a:lumMod val="50000"/>
                    </a:schemeClr>
                  </a:solidFill>
                  <a:latin typeface="Arial" charset="0"/>
                  <a:ea typeface="ＭＳ Ｐゴシック" charset="0"/>
                  <a:cs typeface="Arial" charset="0"/>
                </a:rPr>
                <a:t>View &gt; Master &gt; Slide Master</a:t>
              </a:r>
              <a:endParaRPr lang="en-US" sz="1200" kern="120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Select shape</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Use one</a:t>
              </a:r>
              <a:r>
                <a:rPr lang="en-US" sz="1200" kern="1200" baseline="0" dirty="0">
                  <a:solidFill>
                    <a:schemeClr val="tx2">
                      <a:lumMod val="50000"/>
                    </a:schemeClr>
                  </a:solidFill>
                  <a:latin typeface="Arial" charset="0"/>
                  <a:ea typeface="ＭＳ Ｐゴシック" charset="0"/>
                  <a:cs typeface="Arial" charset="0"/>
                </a:rPr>
                <a:t> of these colors</a:t>
              </a: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dirty="0">
                <a:solidFill>
                  <a:schemeClr val="tx2">
                    <a:lumMod val="50000"/>
                  </a:schemeClr>
                </a:solidFill>
                <a:latin typeface="Arial" charset="0"/>
                <a:ea typeface="ＭＳ Ｐゴシック" charset="0"/>
                <a:cs typeface="Arial" charset="0"/>
              </a:endParaRPr>
            </a:p>
          </p:txBody>
        </p:sp>
        <p:pic>
          <p:nvPicPr>
            <p:cNvPr id="8" name="Picture 7" descr="ThemeColors.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1445" y="3925860"/>
              <a:ext cx="1244158" cy="962944"/>
            </a:xfrm>
            <a:prstGeom prst="rect">
              <a:avLst/>
            </a:prstGeom>
          </p:spPr>
        </p:pic>
        <p:sp>
          <p:nvSpPr>
            <p:cNvPr id="9" name="Rectangle 8"/>
            <p:cNvSpPr/>
            <p:nvPr userDrawn="1"/>
          </p:nvSpPr>
          <p:spPr>
            <a:xfrm>
              <a:off x="-875862" y="4072751"/>
              <a:ext cx="757627" cy="157656"/>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39540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5" name="Footer Placeholder 4"/>
          <p:cNvSpPr txBox="1">
            <a:spLocks/>
          </p:cNvSpPr>
          <p:nvPr/>
        </p:nvSpPr>
        <p:spPr>
          <a:xfrm>
            <a:off x="5547359" y="4859338"/>
            <a:ext cx="2958465" cy="284162"/>
          </a:xfrm>
          <a:prstGeom prst="rect">
            <a:avLst/>
          </a:prstGeom>
        </p:spPr>
        <p:txBody>
          <a:bodyPr anchor="ctr"/>
          <a:lstStyle>
            <a:defPPr>
              <a:defRPr lang="en-US"/>
            </a:defPPr>
            <a:lvl1pPr>
              <a:lnSpc>
                <a:spcPct val="90000"/>
              </a:lnSpc>
              <a:spcBef>
                <a:spcPts val="0"/>
              </a:spcBef>
              <a:defRPr sz="800" cap="all" baseline="0">
                <a:solidFill>
                  <a:schemeClr val="bg1"/>
                </a:solidFill>
              </a:defRPr>
            </a:lvl1pPr>
          </a:lstStyle>
          <a:p>
            <a:pPr algn="r" fontAlgn="auto">
              <a:spcAft>
                <a:spcPts val="0"/>
              </a:spcAft>
              <a:defRPr/>
            </a:pPr>
            <a:r>
              <a:rPr lang="en-US" dirty="0">
                <a:solidFill>
                  <a:schemeClr val="bg1">
                    <a:alpha val="50000"/>
                  </a:schemeClr>
                </a:solidFill>
                <a:latin typeface="+mn-lt"/>
                <a:ea typeface="+mn-ea"/>
                <a:cs typeface="+mn-cs"/>
              </a:rPr>
              <a:t>© Kronos incorporated  │  </a:t>
            </a:r>
            <a:fld id="{2B00B4F1-C255-472B-8629-4F749E0623C3}" type="datetime4">
              <a:rPr lang="en-US" smtClean="0">
                <a:solidFill>
                  <a:schemeClr val="bg1">
                    <a:alpha val="50000"/>
                  </a:schemeClr>
                </a:solidFill>
                <a:latin typeface="+mn-lt"/>
                <a:ea typeface="+mn-ea"/>
                <a:cs typeface="+mn-cs"/>
              </a:rPr>
              <a:pPr algn="r" fontAlgn="auto">
                <a:spcAft>
                  <a:spcPts val="0"/>
                </a:spcAft>
                <a:defRPr/>
              </a:pPr>
              <a:t>January 22, 2018</a:t>
            </a:fld>
            <a:r>
              <a:rPr lang="en-US" dirty="0">
                <a:solidFill>
                  <a:schemeClr val="bg1">
                    <a:alpha val="50000"/>
                  </a:schemeClr>
                </a:solidFill>
                <a:latin typeface="+mn-lt"/>
                <a:ea typeface="+mn-ea"/>
                <a:cs typeface="+mn-cs"/>
              </a:rPr>
              <a:t>  │</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3"/>
          <p:cNvSpPr>
            <a:spLocks noGrp="1"/>
          </p:cNvSpPr>
          <p:nvPr>
            <p:ph type="sldNum" sz="quarter" idx="10"/>
          </p:nvPr>
        </p:nvSpPr>
        <p:spPr/>
        <p:txBody>
          <a:bodyPr/>
          <a:lstStyle>
            <a:lvl1pPr>
              <a:lnSpc>
                <a:spcPct val="100000"/>
              </a:lnSpc>
              <a:defRPr/>
            </a:lvl1pPr>
          </a:lstStyle>
          <a:p>
            <a:fld id="{E2C12D2A-5F0C-464B-8D0E-1349AB120DAE}" type="slidenum">
              <a:rPr lang="en-US"/>
              <a:pPr/>
              <a:t>‹#›</a:t>
            </a:fld>
            <a:endParaRPr lang="en-US"/>
          </a:p>
        </p:txBody>
      </p:sp>
    </p:spTree>
    <p:extLst>
      <p:ext uri="{BB962C8B-B14F-4D97-AF65-F5344CB8AC3E}">
        <p14:creationId xmlns:p14="http://schemas.microsoft.com/office/powerpoint/2010/main" val="865718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p:txBody>
          <a:bodyPr/>
          <a:lstStyle>
            <a:lvl1pPr>
              <a:lnSpc>
                <a:spcPct val="100000"/>
              </a:lnSpc>
              <a:defRPr/>
            </a:lvl1pPr>
          </a:lstStyle>
          <a:p>
            <a:fld id="{0822DD0E-E02A-3542-BEED-A564A093B961}" type="slidenum">
              <a:rPr lang="en-US"/>
              <a:pPr/>
              <a:t>‹#›</a:t>
            </a:fld>
            <a:endParaRPr lang="en-US"/>
          </a:p>
        </p:txBody>
      </p:sp>
    </p:spTree>
    <p:extLst>
      <p:ext uri="{BB962C8B-B14F-4D97-AF65-F5344CB8AC3E}">
        <p14:creationId xmlns:p14="http://schemas.microsoft.com/office/powerpoint/2010/main" val="2860823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lor Bars Orange">
    <p:spTree>
      <p:nvGrpSpPr>
        <p:cNvPr id="1" name=""/>
        <p:cNvGrpSpPr/>
        <p:nvPr/>
      </p:nvGrpSpPr>
      <p:grpSpPr>
        <a:xfrm>
          <a:off x="0" y="0"/>
          <a:ext cx="0" cy="0"/>
          <a:chOff x="0" y="0"/>
          <a:chExt cx="0" cy="0"/>
        </a:xfrm>
      </p:grpSpPr>
      <p:grpSp>
        <p:nvGrpSpPr>
          <p:cNvPr id="2" name="Group 1"/>
          <p:cNvGrpSpPr/>
          <p:nvPr userDrawn="1"/>
        </p:nvGrpSpPr>
        <p:grpSpPr>
          <a:xfrm>
            <a:off x="0" y="0"/>
            <a:ext cx="9144000" cy="5143500"/>
            <a:chOff x="0" y="0"/>
            <a:chExt cx="9144000" cy="5143500"/>
          </a:xfrm>
          <a:solidFill>
            <a:schemeClr val="accent2"/>
          </a:solidFill>
        </p:grpSpPr>
        <p:sp>
          <p:nvSpPr>
            <p:cNvPr id="4" name="Rectangle 3"/>
            <p:cNvSpPr/>
            <p:nvPr/>
          </p:nvSpPr>
          <p:spPr>
            <a:xfrm>
              <a:off x="0" y="4165600"/>
              <a:ext cx="9144000" cy="9779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0"/>
              <a:ext cx="9144000" cy="54927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Freeform 7"/>
          <p:cNvSpPr>
            <a:spLocks noEditPoints="1"/>
          </p:cNvSpPr>
          <p:nvPr/>
        </p:nvSpPr>
        <p:spPr bwMode="auto">
          <a:xfrm>
            <a:off x="69850" y="4908550"/>
            <a:ext cx="184150" cy="185738"/>
          </a:xfrm>
          <a:custGeom>
            <a:avLst/>
            <a:gdLst>
              <a:gd name="T0" fmla="*/ 80217 w 189"/>
              <a:gd name="T1" fmla="*/ 74514 h 189"/>
              <a:gd name="T2" fmla="*/ 145760 w 189"/>
              <a:gd name="T3" fmla="*/ 16668 h 189"/>
              <a:gd name="T4" fmla="*/ 106630 w 189"/>
              <a:gd name="T5" fmla="*/ 77455 h 189"/>
              <a:gd name="T6" fmla="*/ 0 w 189"/>
              <a:gd name="T7" fmla="*/ 90201 h 189"/>
              <a:gd name="T8" fmla="*/ 184890 w 189"/>
              <a:gd name="T9" fmla="*/ 92162 h 189"/>
              <a:gd name="T10" fmla="*/ 127173 w 189"/>
              <a:gd name="T11" fmla="*/ 78436 h 189"/>
              <a:gd name="T12" fmla="*/ 127173 w 189"/>
              <a:gd name="T13" fmla="*/ 105888 h 189"/>
              <a:gd name="T14" fmla="*/ 184890 w 189"/>
              <a:gd name="T15" fmla="*/ 92162 h 189"/>
              <a:gd name="T16" fmla="*/ 2935 w 189"/>
              <a:gd name="T17" fmla="*/ 70592 h 189"/>
              <a:gd name="T18" fmla="*/ 95869 w 189"/>
              <a:gd name="T19" fmla="*/ 59807 h 189"/>
              <a:gd name="T20" fmla="*/ 128151 w 189"/>
              <a:gd name="T21" fmla="*/ 6863 h 189"/>
              <a:gd name="T22" fmla="*/ 75326 w 189"/>
              <a:gd name="T23" fmla="*/ 54905 h 189"/>
              <a:gd name="T24" fmla="*/ 22500 w 189"/>
              <a:gd name="T25" fmla="*/ 31374 h 189"/>
              <a:gd name="T26" fmla="*/ 73369 w 189"/>
              <a:gd name="T27" fmla="*/ 22550 h 189"/>
              <a:gd name="T28" fmla="*/ 22500 w 189"/>
              <a:gd name="T29" fmla="*/ 31374 h 189"/>
              <a:gd name="T30" fmla="*/ 9783 w 189"/>
              <a:gd name="T31" fmla="*/ 50983 h 189"/>
              <a:gd name="T32" fmla="*/ 86086 w 189"/>
              <a:gd name="T33" fmla="*/ 38237 h 189"/>
              <a:gd name="T34" fmla="*/ 108586 w 189"/>
              <a:gd name="T35" fmla="*/ 980 h 189"/>
              <a:gd name="T36" fmla="*/ 71413 w 189"/>
              <a:gd name="T37" fmla="*/ 35296 h 189"/>
              <a:gd name="T38" fmla="*/ 978 w 189"/>
              <a:gd name="T39" fmla="*/ 109810 h 189"/>
              <a:gd name="T40" fmla="*/ 111521 w 189"/>
              <a:gd name="T41" fmla="*/ 120595 h 189"/>
              <a:gd name="T42" fmla="*/ 148695 w 189"/>
              <a:gd name="T43" fmla="*/ 165695 h 189"/>
              <a:gd name="T44" fmla="*/ 77282 w 189"/>
              <a:gd name="T45" fmla="*/ 94123 h 189"/>
              <a:gd name="T46" fmla="*/ 978 w 189"/>
              <a:gd name="T47" fmla="*/ 109810 h 189"/>
              <a:gd name="T48" fmla="*/ 75326 w 189"/>
              <a:gd name="T49" fmla="*/ 129419 h 189"/>
              <a:gd name="T50" fmla="*/ 128151 w 189"/>
              <a:gd name="T51" fmla="*/ 177460 h 189"/>
              <a:gd name="T52" fmla="*/ 95869 w 189"/>
              <a:gd name="T53" fmla="*/ 125497 h 189"/>
              <a:gd name="T54" fmla="*/ 2935 w 189"/>
              <a:gd name="T55" fmla="*/ 113732 h 189"/>
              <a:gd name="T56" fmla="*/ 22500 w 189"/>
              <a:gd name="T57" fmla="*/ 152949 h 189"/>
              <a:gd name="T58" fmla="*/ 73369 w 189"/>
              <a:gd name="T59" fmla="*/ 161773 h 189"/>
              <a:gd name="T60" fmla="*/ 22500 w 189"/>
              <a:gd name="T61" fmla="*/ 152949 h 189"/>
              <a:gd name="T62" fmla="*/ 71413 w 189"/>
              <a:gd name="T63" fmla="*/ 149028 h 189"/>
              <a:gd name="T64" fmla="*/ 108586 w 189"/>
              <a:gd name="T65" fmla="*/ 183343 h 189"/>
              <a:gd name="T66" fmla="*/ 86086 w 189"/>
              <a:gd name="T67" fmla="*/ 146086 h 189"/>
              <a:gd name="T68" fmla="*/ 9783 w 189"/>
              <a:gd name="T69" fmla="*/ 133340 h 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9" h="189">
                <a:moveTo>
                  <a:pt x="1" y="76"/>
                </a:moveTo>
                <a:cubicBezTo>
                  <a:pt x="82" y="76"/>
                  <a:pt x="82" y="76"/>
                  <a:pt x="82" y="76"/>
                </a:cubicBezTo>
                <a:cubicBezTo>
                  <a:pt x="84" y="76"/>
                  <a:pt x="105" y="77"/>
                  <a:pt x="114" y="65"/>
                </a:cubicBezTo>
                <a:cubicBezTo>
                  <a:pt x="123" y="53"/>
                  <a:pt x="149" y="17"/>
                  <a:pt x="149" y="17"/>
                </a:cubicBezTo>
                <a:cubicBezTo>
                  <a:pt x="150" y="18"/>
                  <a:pt x="150" y="18"/>
                  <a:pt x="152" y="19"/>
                </a:cubicBezTo>
                <a:cubicBezTo>
                  <a:pt x="152" y="19"/>
                  <a:pt x="109" y="79"/>
                  <a:pt x="109" y="79"/>
                </a:cubicBezTo>
                <a:cubicBezTo>
                  <a:pt x="101" y="90"/>
                  <a:pt x="89" y="92"/>
                  <a:pt x="79" y="92"/>
                </a:cubicBezTo>
                <a:cubicBezTo>
                  <a:pt x="0" y="92"/>
                  <a:pt x="0" y="92"/>
                  <a:pt x="0" y="92"/>
                </a:cubicBezTo>
                <a:cubicBezTo>
                  <a:pt x="0" y="88"/>
                  <a:pt x="0" y="82"/>
                  <a:pt x="1" y="76"/>
                </a:cubicBezTo>
                <a:moveTo>
                  <a:pt x="189" y="94"/>
                </a:moveTo>
                <a:cubicBezTo>
                  <a:pt x="189" y="70"/>
                  <a:pt x="180" y="48"/>
                  <a:pt x="165" y="32"/>
                </a:cubicBezTo>
                <a:cubicBezTo>
                  <a:pt x="130" y="80"/>
                  <a:pt x="130" y="80"/>
                  <a:pt x="130" y="80"/>
                </a:cubicBezTo>
                <a:cubicBezTo>
                  <a:pt x="127" y="84"/>
                  <a:pt x="121" y="91"/>
                  <a:pt x="112" y="94"/>
                </a:cubicBezTo>
                <a:cubicBezTo>
                  <a:pt x="121" y="97"/>
                  <a:pt x="127" y="104"/>
                  <a:pt x="130" y="108"/>
                </a:cubicBezTo>
                <a:cubicBezTo>
                  <a:pt x="165" y="156"/>
                  <a:pt x="165" y="156"/>
                  <a:pt x="165" y="156"/>
                </a:cubicBezTo>
                <a:cubicBezTo>
                  <a:pt x="180" y="140"/>
                  <a:pt x="189" y="118"/>
                  <a:pt x="189" y="94"/>
                </a:cubicBezTo>
                <a:moveTo>
                  <a:pt x="8" y="56"/>
                </a:moveTo>
                <a:cubicBezTo>
                  <a:pt x="6" y="61"/>
                  <a:pt x="4" y="66"/>
                  <a:pt x="3" y="72"/>
                </a:cubicBezTo>
                <a:cubicBezTo>
                  <a:pt x="76" y="72"/>
                  <a:pt x="76" y="72"/>
                  <a:pt x="76" y="72"/>
                </a:cubicBezTo>
                <a:cubicBezTo>
                  <a:pt x="88" y="72"/>
                  <a:pt x="95" y="65"/>
                  <a:pt x="98" y="61"/>
                </a:cubicBezTo>
                <a:cubicBezTo>
                  <a:pt x="119" y="32"/>
                  <a:pt x="135" y="9"/>
                  <a:pt x="135" y="9"/>
                </a:cubicBezTo>
                <a:cubicBezTo>
                  <a:pt x="133" y="7"/>
                  <a:pt x="131" y="7"/>
                  <a:pt x="131" y="7"/>
                </a:cubicBezTo>
                <a:cubicBezTo>
                  <a:pt x="131" y="7"/>
                  <a:pt x="103" y="46"/>
                  <a:pt x="103" y="46"/>
                </a:cubicBezTo>
                <a:cubicBezTo>
                  <a:pt x="98" y="51"/>
                  <a:pt x="95" y="56"/>
                  <a:pt x="77" y="56"/>
                </a:cubicBezTo>
                <a:cubicBezTo>
                  <a:pt x="8" y="56"/>
                  <a:pt x="8" y="56"/>
                  <a:pt x="8" y="56"/>
                </a:cubicBezTo>
                <a:moveTo>
                  <a:pt x="23" y="32"/>
                </a:moveTo>
                <a:cubicBezTo>
                  <a:pt x="62" y="32"/>
                  <a:pt x="62" y="32"/>
                  <a:pt x="62" y="32"/>
                </a:cubicBezTo>
                <a:cubicBezTo>
                  <a:pt x="69" y="32"/>
                  <a:pt x="73" y="26"/>
                  <a:pt x="75" y="23"/>
                </a:cubicBezTo>
                <a:cubicBezTo>
                  <a:pt x="75" y="23"/>
                  <a:pt x="92" y="0"/>
                  <a:pt x="92" y="0"/>
                </a:cubicBezTo>
                <a:cubicBezTo>
                  <a:pt x="69" y="0"/>
                  <a:pt x="43" y="9"/>
                  <a:pt x="23" y="32"/>
                </a:cubicBezTo>
                <a:moveTo>
                  <a:pt x="20" y="36"/>
                </a:moveTo>
                <a:cubicBezTo>
                  <a:pt x="15" y="42"/>
                  <a:pt x="11" y="49"/>
                  <a:pt x="10" y="52"/>
                </a:cubicBezTo>
                <a:cubicBezTo>
                  <a:pt x="69" y="52"/>
                  <a:pt x="69" y="52"/>
                  <a:pt x="69" y="52"/>
                </a:cubicBezTo>
                <a:cubicBezTo>
                  <a:pt x="76" y="52"/>
                  <a:pt x="83" y="48"/>
                  <a:pt x="88" y="39"/>
                </a:cubicBezTo>
                <a:cubicBezTo>
                  <a:pt x="89" y="39"/>
                  <a:pt x="115" y="2"/>
                  <a:pt x="115" y="2"/>
                </a:cubicBezTo>
                <a:cubicBezTo>
                  <a:pt x="111" y="1"/>
                  <a:pt x="111" y="1"/>
                  <a:pt x="111" y="1"/>
                </a:cubicBezTo>
                <a:cubicBezTo>
                  <a:pt x="93" y="26"/>
                  <a:pt x="93" y="26"/>
                  <a:pt x="93" y="26"/>
                </a:cubicBezTo>
                <a:cubicBezTo>
                  <a:pt x="93" y="26"/>
                  <a:pt x="85" y="37"/>
                  <a:pt x="73" y="36"/>
                </a:cubicBezTo>
                <a:cubicBezTo>
                  <a:pt x="20" y="36"/>
                  <a:pt x="20" y="36"/>
                  <a:pt x="20" y="36"/>
                </a:cubicBezTo>
                <a:moveTo>
                  <a:pt x="1" y="112"/>
                </a:moveTo>
                <a:cubicBezTo>
                  <a:pt x="82" y="112"/>
                  <a:pt x="82" y="112"/>
                  <a:pt x="82" y="112"/>
                </a:cubicBezTo>
                <a:cubicBezTo>
                  <a:pt x="84" y="112"/>
                  <a:pt x="105" y="111"/>
                  <a:pt x="114" y="123"/>
                </a:cubicBezTo>
                <a:cubicBezTo>
                  <a:pt x="123" y="135"/>
                  <a:pt x="149" y="172"/>
                  <a:pt x="149" y="172"/>
                </a:cubicBezTo>
                <a:cubicBezTo>
                  <a:pt x="150" y="171"/>
                  <a:pt x="150" y="170"/>
                  <a:pt x="152" y="169"/>
                </a:cubicBezTo>
                <a:cubicBezTo>
                  <a:pt x="152" y="169"/>
                  <a:pt x="109" y="109"/>
                  <a:pt x="109" y="109"/>
                </a:cubicBezTo>
                <a:cubicBezTo>
                  <a:pt x="101" y="99"/>
                  <a:pt x="89" y="96"/>
                  <a:pt x="79" y="96"/>
                </a:cubicBezTo>
                <a:cubicBezTo>
                  <a:pt x="0" y="96"/>
                  <a:pt x="0" y="96"/>
                  <a:pt x="0" y="96"/>
                </a:cubicBezTo>
                <a:cubicBezTo>
                  <a:pt x="0" y="100"/>
                  <a:pt x="0" y="107"/>
                  <a:pt x="1" y="112"/>
                </a:cubicBezTo>
                <a:moveTo>
                  <a:pt x="8" y="132"/>
                </a:moveTo>
                <a:cubicBezTo>
                  <a:pt x="77" y="132"/>
                  <a:pt x="77" y="132"/>
                  <a:pt x="77" y="132"/>
                </a:cubicBezTo>
                <a:cubicBezTo>
                  <a:pt x="95" y="132"/>
                  <a:pt x="98" y="137"/>
                  <a:pt x="103" y="142"/>
                </a:cubicBezTo>
                <a:cubicBezTo>
                  <a:pt x="103" y="142"/>
                  <a:pt x="131" y="181"/>
                  <a:pt x="131" y="181"/>
                </a:cubicBezTo>
                <a:cubicBezTo>
                  <a:pt x="131" y="181"/>
                  <a:pt x="133" y="181"/>
                  <a:pt x="135" y="180"/>
                </a:cubicBezTo>
                <a:cubicBezTo>
                  <a:pt x="135" y="180"/>
                  <a:pt x="119" y="156"/>
                  <a:pt x="98" y="128"/>
                </a:cubicBezTo>
                <a:cubicBezTo>
                  <a:pt x="95" y="123"/>
                  <a:pt x="88" y="116"/>
                  <a:pt x="76" y="116"/>
                </a:cubicBezTo>
                <a:cubicBezTo>
                  <a:pt x="76" y="116"/>
                  <a:pt x="3" y="116"/>
                  <a:pt x="3" y="116"/>
                </a:cubicBezTo>
                <a:cubicBezTo>
                  <a:pt x="4" y="122"/>
                  <a:pt x="6" y="128"/>
                  <a:pt x="8" y="132"/>
                </a:cubicBezTo>
                <a:moveTo>
                  <a:pt x="23" y="156"/>
                </a:moveTo>
                <a:cubicBezTo>
                  <a:pt x="43" y="179"/>
                  <a:pt x="69" y="188"/>
                  <a:pt x="92" y="189"/>
                </a:cubicBezTo>
                <a:cubicBezTo>
                  <a:pt x="75" y="165"/>
                  <a:pt x="75" y="165"/>
                  <a:pt x="75" y="165"/>
                </a:cubicBezTo>
                <a:cubicBezTo>
                  <a:pt x="73" y="163"/>
                  <a:pt x="69" y="156"/>
                  <a:pt x="62" y="156"/>
                </a:cubicBezTo>
                <a:cubicBezTo>
                  <a:pt x="23" y="156"/>
                  <a:pt x="23" y="156"/>
                  <a:pt x="23" y="156"/>
                </a:cubicBezTo>
                <a:moveTo>
                  <a:pt x="20" y="152"/>
                </a:moveTo>
                <a:cubicBezTo>
                  <a:pt x="73" y="152"/>
                  <a:pt x="73" y="152"/>
                  <a:pt x="73" y="152"/>
                </a:cubicBezTo>
                <a:cubicBezTo>
                  <a:pt x="85" y="152"/>
                  <a:pt x="93" y="162"/>
                  <a:pt x="93" y="162"/>
                </a:cubicBezTo>
                <a:cubicBezTo>
                  <a:pt x="111" y="187"/>
                  <a:pt x="111" y="187"/>
                  <a:pt x="111" y="187"/>
                </a:cubicBezTo>
                <a:cubicBezTo>
                  <a:pt x="115" y="186"/>
                  <a:pt x="115" y="186"/>
                  <a:pt x="115" y="186"/>
                </a:cubicBezTo>
                <a:cubicBezTo>
                  <a:pt x="115" y="186"/>
                  <a:pt x="89" y="149"/>
                  <a:pt x="88" y="149"/>
                </a:cubicBezTo>
                <a:cubicBezTo>
                  <a:pt x="83" y="140"/>
                  <a:pt x="76" y="137"/>
                  <a:pt x="69" y="136"/>
                </a:cubicBezTo>
                <a:cubicBezTo>
                  <a:pt x="10" y="136"/>
                  <a:pt x="10" y="136"/>
                  <a:pt x="10" y="136"/>
                </a:cubicBezTo>
                <a:cubicBezTo>
                  <a:pt x="12" y="141"/>
                  <a:pt x="15" y="146"/>
                  <a:pt x="20" y="152"/>
                </a:cubicBezTo>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ooter Placeholder 4"/>
          <p:cNvSpPr txBox="1">
            <a:spLocks/>
          </p:cNvSpPr>
          <p:nvPr/>
        </p:nvSpPr>
        <p:spPr>
          <a:xfrm>
            <a:off x="5547359" y="4859338"/>
            <a:ext cx="2958465" cy="284162"/>
          </a:xfrm>
          <a:prstGeom prst="rect">
            <a:avLst/>
          </a:prstGeom>
        </p:spPr>
        <p:txBody>
          <a:bodyPr anchor="ctr"/>
          <a:lstStyle>
            <a:defPPr>
              <a:defRPr lang="en-US"/>
            </a:defPPr>
            <a:lvl1pPr>
              <a:lnSpc>
                <a:spcPct val="90000"/>
              </a:lnSpc>
              <a:spcBef>
                <a:spcPts val="0"/>
              </a:spcBef>
              <a:defRPr sz="800" cap="all" baseline="0">
                <a:solidFill>
                  <a:schemeClr val="bg1"/>
                </a:solidFill>
              </a:defRPr>
            </a:lvl1pPr>
          </a:lstStyle>
          <a:p>
            <a:pPr algn="r" fontAlgn="auto">
              <a:spcAft>
                <a:spcPts val="0"/>
              </a:spcAft>
              <a:defRPr/>
            </a:pPr>
            <a:r>
              <a:rPr lang="en-US" dirty="0">
                <a:solidFill>
                  <a:schemeClr val="bg1">
                    <a:alpha val="50000"/>
                  </a:schemeClr>
                </a:solidFill>
                <a:latin typeface="+mn-lt"/>
                <a:ea typeface="+mn-ea"/>
                <a:cs typeface="+mn-cs"/>
              </a:rPr>
              <a:t>© Kronos incorporated  │  </a:t>
            </a:r>
            <a:fld id="{B27EFB52-459F-44DA-879A-909C42215569}" type="datetime4">
              <a:rPr lang="en-US" smtClean="0">
                <a:solidFill>
                  <a:schemeClr val="bg1">
                    <a:alpha val="50000"/>
                  </a:schemeClr>
                </a:solidFill>
                <a:latin typeface="+mn-lt"/>
                <a:ea typeface="+mn-ea"/>
                <a:cs typeface="+mn-cs"/>
              </a:rPr>
              <a:pPr algn="r" fontAlgn="auto">
                <a:spcAft>
                  <a:spcPts val="0"/>
                </a:spcAft>
                <a:defRPr/>
              </a:pPr>
              <a:t>January 22, 2018</a:t>
            </a:fld>
            <a:r>
              <a:rPr lang="en-US" dirty="0">
                <a:solidFill>
                  <a:schemeClr val="bg1">
                    <a:alpha val="50000"/>
                  </a:schemeClr>
                </a:solidFill>
                <a:latin typeface="+mn-lt"/>
                <a:ea typeface="+mn-ea"/>
                <a:cs typeface="+mn-cs"/>
              </a:rPr>
              <a:t>  │</a:t>
            </a:r>
          </a:p>
        </p:txBody>
      </p:sp>
      <p:sp>
        <p:nvSpPr>
          <p:cNvPr id="7" name="Title 1"/>
          <p:cNvSpPr>
            <a:spLocks noGrp="1"/>
          </p:cNvSpPr>
          <p:nvPr>
            <p:ph type="title"/>
          </p:nvPr>
        </p:nvSpPr>
        <p:spPr>
          <a:xfrm>
            <a:off x="638175" y="1988820"/>
            <a:ext cx="2598420" cy="1371600"/>
          </a:xfrm>
        </p:spPr>
        <p:txBody>
          <a:bodyPr anchor="t">
            <a:noAutofit/>
          </a:bodyPr>
          <a:lstStyle>
            <a:lvl1pPr>
              <a:defRPr sz="2400" baseline="0"/>
            </a:lvl1pPr>
          </a:lstStyle>
          <a:p>
            <a:r>
              <a:rPr lang="en-US"/>
              <a:t>Click to edit Master title style</a:t>
            </a:r>
            <a:endParaRPr lang="en-US" dirty="0"/>
          </a:p>
        </p:txBody>
      </p:sp>
      <p:sp>
        <p:nvSpPr>
          <p:cNvPr id="8" name="Text Placeholder 2"/>
          <p:cNvSpPr>
            <a:spLocks noGrp="1"/>
          </p:cNvSpPr>
          <p:nvPr>
            <p:ph type="body" idx="1"/>
          </p:nvPr>
        </p:nvSpPr>
        <p:spPr>
          <a:xfrm>
            <a:off x="638175" y="1493520"/>
            <a:ext cx="2598420" cy="548640"/>
          </a:xfrm>
        </p:spPr>
        <p:txBody>
          <a:bodyPr rtlCol="0" anchor="b">
            <a:noAutofit/>
          </a:bodyPr>
          <a:lstStyle>
            <a:lvl1pPr>
              <a:defRPr lang="en-US" sz="1600" b="1" cap="all" baseline="0" dirty="0" smtClean="0"/>
            </a:lvl1pPr>
          </a:lstStyle>
          <a:p>
            <a:pPr lvl="0"/>
            <a:r>
              <a:rPr lang="en-US"/>
              <a:t>Edit Master text styles</a:t>
            </a:r>
          </a:p>
        </p:txBody>
      </p:sp>
      <p:sp>
        <p:nvSpPr>
          <p:cNvPr id="10" name="Slide Number Placeholder 1"/>
          <p:cNvSpPr>
            <a:spLocks noGrp="1"/>
          </p:cNvSpPr>
          <p:nvPr>
            <p:ph type="sldNum" sz="quarter" idx="10"/>
          </p:nvPr>
        </p:nvSpPr>
        <p:spPr/>
        <p:txBody>
          <a:bodyPr/>
          <a:lstStyle>
            <a:lvl1pPr>
              <a:lnSpc>
                <a:spcPct val="100000"/>
              </a:lnSpc>
              <a:defRPr/>
            </a:lvl1pPr>
          </a:lstStyle>
          <a:p>
            <a:fld id="{70A3167D-FD1A-A04A-B10A-7C22FC4F31DD}" type="slidenum">
              <a:rPr lang="en-US"/>
              <a:pPr/>
              <a:t>‹#›</a:t>
            </a:fld>
            <a:endParaRPr lang="en-US"/>
          </a:p>
        </p:txBody>
      </p:sp>
    </p:spTree>
    <p:extLst>
      <p:ext uri="{BB962C8B-B14F-4D97-AF65-F5344CB8AC3E}">
        <p14:creationId xmlns:p14="http://schemas.microsoft.com/office/powerpoint/2010/main" val="2592786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4" name="Picture 2" descr="D:\Working\Kronos\17284 Kronos Template Refresh\powerpoint\media\subscription\iStock_000081483227_Large.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850" y="0"/>
            <a:ext cx="88201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2"/>
          <p:cNvGrpSpPr>
            <a:grpSpLocks/>
          </p:cNvGrpSpPr>
          <p:nvPr/>
        </p:nvGrpSpPr>
        <p:grpSpPr bwMode="auto">
          <a:xfrm>
            <a:off x="0" y="0"/>
            <a:ext cx="10358438" cy="6872288"/>
            <a:chOff x="0" y="0"/>
            <a:chExt cx="10358438" cy="6872288"/>
          </a:xfrm>
        </p:grpSpPr>
        <p:sp>
          <p:nvSpPr>
            <p:cNvPr id="6" name="Freeform 7"/>
            <p:cNvSpPr>
              <a:spLocks/>
            </p:cNvSpPr>
            <p:nvPr/>
          </p:nvSpPr>
          <p:spPr bwMode="auto">
            <a:xfrm>
              <a:off x="0" y="0"/>
              <a:ext cx="5118100" cy="5157788"/>
            </a:xfrm>
            <a:custGeom>
              <a:avLst/>
              <a:gdLst>
                <a:gd name="T0" fmla="*/ 3224 w 3224"/>
                <a:gd name="T1" fmla="*/ 3249 h 3249"/>
                <a:gd name="T2" fmla="*/ 0 w 3224"/>
                <a:gd name="T3" fmla="*/ 3249 h 3249"/>
                <a:gd name="T4" fmla="*/ 0 w 3224"/>
                <a:gd name="T5" fmla="*/ 0 h 3249"/>
                <a:gd name="T6" fmla="*/ 1347 w 3224"/>
                <a:gd name="T7" fmla="*/ 0 h 3249"/>
                <a:gd name="T8" fmla="*/ 3224 w 3224"/>
                <a:gd name="T9" fmla="*/ 3249 h 3249"/>
              </a:gdLst>
              <a:ahLst/>
              <a:cxnLst>
                <a:cxn ang="0">
                  <a:pos x="T0" y="T1"/>
                </a:cxn>
                <a:cxn ang="0">
                  <a:pos x="T2" y="T3"/>
                </a:cxn>
                <a:cxn ang="0">
                  <a:pos x="T4" y="T5"/>
                </a:cxn>
                <a:cxn ang="0">
                  <a:pos x="T6" y="T7"/>
                </a:cxn>
                <a:cxn ang="0">
                  <a:pos x="T8" y="T9"/>
                </a:cxn>
              </a:cxnLst>
              <a:rect l="0" t="0" r="r" b="b"/>
              <a:pathLst>
                <a:path w="3224" h="3249">
                  <a:moveTo>
                    <a:pt x="3224" y="3249"/>
                  </a:moveTo>
                  <a:lnTo>
                    <a:pt x="0" y="3249"/>
                  </a:lnTo>
                  <a:lnTo>
                    <a:pt x="0" y="0"/>
                  </a:lnTo>
                  <a:lnTo>
                    <a:pt x="1347" y="0"/>
                  </a:lnTo>
                  <a:lnTo>
                    <a:pt x="3224" y="32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latin typeface="+mn-lt"/>
                <a:ea typeface="+mn-ea"/>
                <a:cs typeface="+mn-cs"/>
              </a:endParaRPr>
            </a:p>
          </p:txBody>
        </p:sp>
        <p:sp>
          <p:nvSpPr>
            <p:cNvPr id="7" name="Freeform 8"/>
            <p:cNvSpPr>
              <a:spLocks/>
            </p:cNvSpPr>
            <p:nvPr/>
          </p:nvSpPr>
          <p:spPr bwMode="auto">
            <a:xfrm>
              <a:off x="4298950" y="2347913"/>
              <a:ext cx="4868863" cy="2809875"/>
            </a:xfrm>
            <a:custGeom>
              <a:avLst/>
              <a:gdLst>
                <a:gd name="T0" fmla="*/ 4868863 w 3067"/>
                <a:gd name="T1" fmla="*/ 2809875 h 1770"/>
                <a:gd name="T2" fmla="*/ 0 w 3067"/>
                <a:gd name="T3" fmla="*/ 2809875 h 1770"/>
                <a:gd name="T4" fmla="*/ 4868863 w 3067"/>
                <a:gd name="T5" fmla="*/ 0 h 1770"/>
                <a:gd name="T6" fmla="*/ 4868863 w 3067"/>
                <a:gd name="T7" fmla="*/ 2809875 h 17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67" h="1770">
                  <a:moveTo>
                    <a:pt x="3067" y="1770"/>
                  </a:moveTo>
                  <a:lnTo>
                    <a:pt x="0" y="1770"/>
                  </a:lnTo>
                  <a:lnTo>
                    <a:pt x="3067" y="0"/>
                  </a:lnTo>
                  <a:lnTo>
                    <a:pt x="3067" y="1770"/>
                  </a:lnTo>
                  <a:close/>
                </a:path>
              </a:pathLst>
            </a:custGeom>
            <a:solidFill>
              <a:schemeClr val="accent1">
                <a:alpha val="1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9"/>
            <p:cNvSpPr>
              <a:spLocks noEditPoints="1"/>
            </p:cNvSpPr>
            <p:nvPr/>
          </p:nvSpPr>
          <p:spPr bwMode="auto">
            <a:xfrm>
              <a:off x="4911725" y="2347913"/>
              <a:ext cx="5446713" cy="4524375"/>
            </a:xfrm>
            <a:custGeom>
              <a:avLst/>
              <a:gdLst>
                <a:gd name="T0" fmla="*/ 0 w 3431"/>
                <a:gd name="T1" fmla="*/ 2457450 h 2850"/>
                <a:gd name="T2" fmla="*/ 22225 w 3431"/>
                <a:gd name="T3" fmla="*/ 2492375 h 2850"/>
                <a:gd name="T4" fmla="*/ 42863 w 3431"/>
                <a:gd name="T5" fmla="*/ 2528888 h 2850"/>
                <a:gd name="T6" fmla="*/ 65088 w 3431"/>
                <a:gd name="T7" fmla="*/ 2565400 h 2850"/>
                <a:gd name="T8" fmla="*/ 85725 w 3431"/>
                <a:gd name="T9" fmla="*/ 2601913 h 2850"/>
                <a:gd name="T10" fmla="*/ 106363 w 3431"/>
                <a:gd name="T11" fmla="*/ 2638425 h 2850"/>
                <a:gd name="T12" fmla="*/ 128588 w 3431"/>
                <a:gd name="T13" fmla="*/ 2673350 h 2850"/>
                <a:gd name="T14" fmla="*/ 149225 w 3431"/>
                <a:gd name="T15" fmla="*/ 2709863 h 2850"/>
                <a:gd name="T16" fmla="*/ 171450 w 3431"/>
                <a:gd name="T17" fmla="*/ 2746375 h 2850"/>
                <a:gd name="T18" fmla="*/ 192088 w 3431"/>
                <a:gd name="T19" fmla="*/ 2782888 h 2850"/>
                <a:gd name="T20" fmla="*/ 212725 w 3431"/>
                <a:gd name="T21" fmla="*/ 2817813 h 2850"/>
                <a:gd name="T22" fmla="*/ 234950 w 3431"/>
                <a:gd name="T23" fmla="*/ 2855913 h 2850"/>
                <a:gd name="T24" fmla="*/ 255588 w 3431"/>
                <a:gd name="T25" fmla="*/ 2890838 h 2850"/>
                <a:gd name="T26" fmla="*/ 277813 w 3431"/>
                <a:gd name="T27" fmla="*/ 2928938 h 2850"/>
                <a:gd name="T28" fmla="*/ 296863 w 3431"/>
                <a:gd name="T29" fmla="*/ 2963863 h 2850"/>
                <a:gd name="T30" fmla="*/ 319088 w 3431"/>
                <a:gd name="T31" fmla="*/ 3000375 h 2850"/>
                <a:gd name="T32" fmla="*/ 341313 w 3431"/>
                <a:gd name="T33" fmla="*/ 3036888 h 2850"/>
                <a:gd name="T34" fmla="*/ 361950 w 3431"/>
                <a:gd name="T35" fmla="*/ 3073400 h 2850"/>
                <a:gd name="T36" fmla="*/ 384175 w 3431"/>
                <a:gd name="T37" fmla="*/ 3109913 h 2850"/>
                <a:gd name="T38" fmla="*/ 403225 w 3431"/>
                <a:gd name="T39" fmla="*/ 3146425 h 2850"/>
                <a:gd name="T40" fmla="*/ 425450 w 3431"/>
                <a:gd name="T41" fmla="*/ 3181350 h 2850"/>
                <a:gd name="T42" fmla="*/ 446088 w 3431"/>
                <a:gd name="T43" fmla="*/ 3217863 h 2850"/>
                <a:gd name="T44" fmla="*/ 468313 w 3431"/>
                <a:gd name="T45" fmla="*/ 3254375 h 2850"/>
                <a:gd name="T46" fmla="*/ 490538 w 3431"/>
                <a:gd name="T47" fmla="*/ 3290888 h 2850"/>
                <a:gd name="T48" fmla="*/ 509588 w 3431"/>
                <a:gd name="T49" fmla="*/ 3327400 h 2850"/>
                <a:gd name="T50" fmla="*/ 531813 w 3431"/>
                <a:gd name="T51" fmla="*/ 3362325 h 2850"/>
                <a:gd name="T52" fmla="*/ 552450 w 3431"/>
                <a:gd name="T53" fmla="*/ 3400425 h 2850"/>
                <a:gd name="T54" fmla="*/ 574675 w 3431"/>
                <a:gd name="T55" fmla="*/ 3435350 h 2850"/>
                <a:gd name="T56" fmla="*/ 595313 w 3431"/>
                <a:gd name="T57" fmla="*/ 3471863 h 2850"/>
                <a:gd name="T58" fmla="*/ 615950 w 3431"/>
                <a:gd name="T59" fmla="*/ 3508375 h 2850"/>
                <a:gd name="T60" fmla="*/ 638175 w 3431"/>
                <a:gd name="T61" fmla="*/ 3544888 h 2850"/>
                <a:gd name="T62" fmla="*/ 658813 w 3431"/>
                <a:gd name="T63" fmla="*/ 3579813 h 2850"/>
                <a:gd name="T64" fmla="*/ 681038 w 3431"/>
                <a:gd name="T65" fmla="*/ 3617913 h 2850"/>
                <a:gd name="T66" fmla="*/ 701675 w 3431"/>
                <a:gd name="T67" fmla="*/ 3652838 h 2850"/>
                <a:gd name="T68" fmla="*/ 722313 w 3431"/>
                <a:gd name="T69" fmla="*/ 3690938 h 2850"/>
                <a:gd name="T70" fmla="*/ 4986338 w 3431"/>
                <a:gd name="T71" fmla="*/ 1276350 h 2850"/>
                <a:gd name="T72" fmla="*/ 5006975 w 3431"/>
                <a:gd name="T73" fmla="*/ 1312863 h 2850"/>
                <a:gd name="T74" fmla="*/ 5027613 w 3431"/>
                <a:gd name="T75" fmla="*/ 1349375 h 2850"/>
                <a:gd name="T76" fmla="*/ 5048250 w 3431"/>
                <a:gd name="T77" fmla="*/ 1385888 h 2850"/>
                <a:gd name="T78" fmla="*/ 828675 w 3431"/>
                <a:gd name="T79" fmla="*/ 3870325 h 2850"/>
                <a:gd name="T80" fmla="*/ 850900 w 3431"/>
                <a:gd name="T81" fmla="*/ 3906838 h 2850"/>
                <a:gd name="T82" fmla="*/ 871538 w 3431"/>
                <a:gd name="T83" fmla="*/ 3943350 h 2850"/>
                <a:gd name="T84" fmla="*/ 5132388 w 3431"/>
                <a:gd name="T85" fmla="*/ 1531938 h 2850"/>
                <a:gd name="T86" fmla="*/ 912813 w 3431"/>
                <a:gd name="T87" fmla="*/ 4016375 h 2850"/>
                <a:gd name="T88" fmla="*/ 935038 w 3431"/>
                <a:gd name="T89" fmla="*/ 4051300 h 2850"/>
                <a:gd name="T90" fmla="*/ 5195888 w 3431"/>
                <a:gd name="T91" fmla="*/ 1641475 h 2850"/>
                <a:gd name="T92" fmla="*/ 977900 w 3431"/>
                <a:gd name="T93" fmla="*/ 4124325 h 2850"/>
                <a:gd name="T94" fmla="*/ 5237163 w 3431"/>
                <a:gd name="T95" fmla="*/ 1714500 h 2850"/>
                <a:gd name="T96" fmla="*/ 5257800 w 3431"/>
                <a:gd name="T97" fmla="*/ 1749425 h 2850"/>
                <a:gd name="T98" fmla="*/ 5278438 w 3431"/>
                <a:gd name="T99" fmla="*/ 1787525 h 2850"/>
                <a:gd name="T100" fmla="*/ 1062038 w 3431"/>
                <a:gd name="T101" fmla="*/ 4270375 h 2850"/>
                <a:gd name="T102" fmla="*/ 1084263 w 3431"/>
                <a:gd name="T103" fmla="*/ 4306888 h 2850"/>
                <a:gd name="T104" fmla="*/ 5340350 w 3431"/>
                <a:gd name="T105" fmla="*/ 1897063 h 2850"/>
                <a:gd name="T106" fmla="*/ 1125538 w 3431"/>
                <a:gd name="T107" fmla="*/ 4379913 h 2850"/>
                <a:gd name="T108" fmla="*/ 1147763 w 3431"/>
                <a:gd name="T109" fmla="*/ 4414838 h 2850"/>
                <a:gd name="T110" fmla="*/ 5403850 w 3431"/>
                <a:gd name="T111" fmla="*/ 2005013 h 2850"/>
                <a:gd name="T112" fmla="*/ 5424488 w 3431"/>
                <a:gd name="T113" fmla="*/ 2043113 h 2850"/>
                <a:gd name="T114" fmla="*/ 5446713 w 3431"/>
                <a:gd name="T115" fmla="*/ 2078038 h 28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31" h="2850">
                  <a:moveTo>
                    <a:pt x="2681" y="0"/>
                  </a:moveTo>
                  <a:lnTo>
                    <a:pt x="0" y="1548"/>
                  </a:lnTo>
                  <a:moveTo>
                    <a:pt x="2694" y="22"/>
                  </a:moveTo>
                  <a:lnTo>
                    <a:pt x="14" y="1570"/>
                  </a:lnTo>
                  <a:moveTo>
                    <a:pt x="2707" y="46"/>
                  </a:moveTo>
                  <a:lnTo>
                    <a:pt x="27" y="1593"/>
                  </a:lnTo>
                  <a:moveTo>
                    <a:pt x="2720" y="68"/>
                  </a:moveTo>
                  <a:lnTo>
                    <a:pt x="41" y="1616"/>
                  </a:lnTo>
                  <a:moveTo>
                    <a:pt x="2734" y="91"/>
                  </a:moveTo>
                  <a:lnTo>
                    <a:pt x="54" y="1639"/>
                  </a:lnTo>
                  <a:moveTo>
                    <a:pt x="2746" y="114"/>
                  </a:moveTo>
                  <a:lnTo>
                    <a:pt x="67" y="1662"/>
                  </a:lnTo>
                  <a:moveTo>
                    <a:pt x="2760" y="137"/>
                  </a:moveTo>
                  <a:lnTo>
                    <a:pt x="81" y="1684"/>
                  </a:lnTo>
                  <a:moveTo>
                    <a:pt x="2773" y="161"/>
                  </a:moveTo>
                  <a:lnTo>
                    <a:pt x="94" y="1707"/>
                  </a:lnTo>
                  <a:moveTo>
                    <a:pt x="2786" y="183"/>
                  </a:moveTo>
                  <a:lnTo>
                    <a:pt x="108" y="1730"/>
                  </a:lnTo>
                  <a:moveTo>
                    <a:pt x="2799" y="207"/>
                  </a:moveTo>
                  <a:lnTo>
                    <a:pt x="121" y="1753"/>
                  </a:lnTo>
                  <a:moveTo>
                    <a:pt x="2812" y="229"/>
                  </a:moveTo>
                  <a:lnTo>
                    <a:pt x="134" y="1775"/>
                  </a:lnTo>
                  <a:moveTo>
                    <a:pt x="2825" y="252"/>
                  </a:moveTo>
                  <a:lnTo>
                    <a:pt x="148" y="1799"/>
                  </a:lnTo>
                  <a:moveTo>
                    <a:pt x="2839" y="275"/>
                  </a:moveTo>
                  <a:lnTo>
                    <a:pt x="161" y="1821"/>
                  </a:lnTo>
                  <a:moveTo>
                    <a:pt x="2852" y="298"/>
                  </a:moveTo>
                  <a:lnTo>
                    <a:pt x="175" y="1845"/>
                  </a:lnTo>
                  <a:moveTo>
                    <a:pt x="2865" y="321"/>
                  </a:moveTo>
                  <a:lnTo>
                    <a:pt x="187" y="1867"/>
                  </a:lnTo>
                  <a:moveTo>
                    <a:pt x="2878" y="344"/>
                  </a:moveTo>
                  <a:lnTo>
                    <a:pt x="201" y="1890"/>
                  </a:lnTo>
                  <a:moveTo>
                    <a:pt x="2891" y="367"/>
                  </a:moveTo>
                  <a:lnTo>
                    <a:pt x="215" y="1913"/>
                  </a:lnTo>
                  <a:moveTo>
                    <a:pt x="2904" y="390"/>
                  </a:moveTo>
                  <a:lnTo>
                    <a:pt x="228" y="1936"/>
                  </a:lnTo>
                  <a:moveTo>
                    <a:pt x="2918" y="413"/>
                  </a:moveTo>
                  <a:lnTo>
                    <a:pt x="242" y="1959"/>
                  </a:lnTo>
                  <a:moveTo>
                    <a:pt x="2931" y="436"/>
                  </a:moveTo>
                  <a:lnTo>
                    <a:pt x="254" y="1982"/>
                  </a:lnTo>
                  <a:moveTo>
                    <a:pt x="2944" y="459"/>
                  </a:moveTo>
                  <a:lnTo>
                    <a:pt x="268" y="2004"/>
                  </a:lnTo>
                  <a:moveTo>
                    <a:pt x="2957" y="482"/>
                  </a:moveTo>
                  <a:lnTo>
                    <a:pt x="281" y="2027"/>
                  </a:lnTo>
                  <a:moveTo>
                    <a:pt x="2970" y="505"/>
                  </a:moveTo>
                  <a:lnTo>
                    <a:pt x="295" y="2050"/>
                  </a:lnTo>
                  <a:moveTo>
                    <a:pt x="2983" y="528"/>
                  </a:moveTo>
                  <a:lnTo>
                    <a:pt x="309" y="2073"/>
                  </a:lnTo>
                  <a:moveTo>
                    <a:pt x="2997" y="551"/>
                  </a:moveTo>
                  <a:lnTo>
                    <a:pt x="321" y="2096"/>
                  </a:lnTo>
                  <a:moveTo>
                    <a:pt x="3009" y="574"/>
                  </a:moveTo>
                  <a:lnTo>
                    <a:pt x="335" y="2118"/>
                  </a:lnTo>
                  <a:moveTo>
                    <a:pt x="3023" y="597"/>
                  </a:moveTo>
                  <a:lnTo>
                    <a:pt x="348" y="2142"/>
                  </a:lnTo>
                  <a:moveTo>
                    <a:pt x="3036" y="620"/>
                  </a:moveTo>
                  <a:lnTo>
                    <a:pt x="362" y="2164"/>
                  </a:lnTo>
                  <a:moveTo>
                    <a:pt x="3049" y="643"/>
                  </a:moveTo>
                  <a:lnTo>
                    <a:pt x="375" y="2187"/>
                  </a:lnTo>
                  <a:moveTo>
                    <a:pt x="3062" y="666"/>
                  </a:moveTo>
                  <a:lnTo>
                    <a:pt x="388" y="2210"/>
                  </a:lnTo>
                  <a:moveTo>
                    <a:pt x="3076" y="689"/>
                  </a:moveTo>
                  <a:lnTo>
                    <a:pt x="402" y="2233"/>
                  </a:lnTo>
                  <a:moveTo>
                    <a:pt x="3088" y="712"/>
                  </a:moveTo>
                  <a:lnTo>
                    <a:pt x="415" y="2255"/>
                  </a:lnTo>
                  <a:moveTo>
                    <a:pt x="3101" y="735"/>
                  </a:moveTo>
                  <a:lnTo>
                    <a:pt x="429" y="2279"/>
                  </a:lnTo>
                  <a:moveTo>
                    <a:pt x="3115" y="758"/>
                  </a:moveTo>
                  <a:lnTo>
                    <a:pt x="442" y="2301"/>
                  </a:lnTo>
                  <a:moveTo>
                    <a:pt x="3128" y="781"/>
                  </a:moveTo>
                  <a:lnTo>
                    <a:pt x="455" y="2325"/>
                  </a:lnTo>
                  <a:moveTo>
                    <a:pt x="469" y="2347"/>
                  </a:moveTo>
                  <a:lnTo>
                    <a:pt x="3141" y="804"/>
                  </a:lnTo>
                  <a:moveTo>
                    <a:pt x="482" y="2370"/>
                  </a:moveTo>
                  <a:lnTo>
                    <a:pt x="3154" y="827"/>
                  </a:lnTo>
                  <a:moveTo>
                    <a:pt x="496" y="2393"/>
                  </a:moveTo>
                  <a:lnTo>
                    <a:pt x="3167" y="850"/>
                  </a:lnTo>
                  <a:moveTo>
                    <a:pt x="509" y="2416"/>
                  </a:moveTo>
                  <a:lnTo>
                    <a:pt x="3180" y="873"/>
                  </a:lnTo>
                  <a:moveTo>
                    <a:pt x="3194" y="895"/>
                  </a:moveTo>
                  <a:lnTo>
                    <a:pt x="522" y="2438"/>
                  </a:lnTo>
                  <a:moveTo>
                    <a:pt x="3206" y="919"/>
                  </a:moveTo>
                  <a:lnTo>
                    <a:pt x="536" y="2461"/>
                  </a:lnTo>
                  <a:moveTo>
                    <a:pt x="3220" y="941"/>
                  </a:moveTo>
                  <a:lnTo>
                    <a:pt x="549" y="2484"/>
                  </a:lnTo>
                  <a:moveTo>
                    <a:pt x="563" y="2507"/>
                  </a:moveTo>
                  <a:lnTo>
                    <a:pt x="3233" y="965"/>
                  </a:lnTo>
                  <a:moveTo>
                    <a:pt x="3246" y="988"/>
                  </a:moveTo>
                  <a:lnTo>
                    <a:pt x="575" y="2530"/>
                  </a:lnTo>
                  <a:moveTo>
                    <a:pt x="3259" y="1011"/>
                  </a:moveTo>
                  <a:lnTo>
                    <a:pt x="589" y="2552"/>
                  </a:lnTo>
                  <a:moveTo>
                    <a:pt x="603" y="2576"/>
                  </a:moveTo>
                  <a:lnTo>
                    <a:pt x="3273" y="1034"/>
                  </a:lnTo>
                  <a:moveTo>
                    <a:pt x="3285" y="1056"/>
                  </a:moveTo>
                  <a:lnTo>
                    <a:pt x="616" y="2598"/>
                  </a:lnTo>
                  <a:moveTo>
                    <a:pt x="630" y="2621"/>
                  </a:moveTo>
                  <a:lnTo>
                    <a:pt x="3299" y="1080"/>
                  </a:lnTo>
                  <a:moveTo>
                    <a:pt x="642" y="2644"/>
                  </a:moveTo>
                  <a:lnTo>
                    <a:pt x="3312" y="1102"/>
                  </a:lnTo>
                  <a:moveTo>
                    <a:pt x="656" y="2667"/>
                  </a:moveTo>
                  <a:lnTo>
                    <a:pt x="3325" y="1126"/>
                  </a:lnTo>
                  <a:moveTo>
                    <a:pt x="3338" y="1148"/>
                  </a:moveTo>
                  <a:lnTo>
                    <a:pt x="669" y="2690"/>
                  </a:lnTo>
                  <a:moveTo>
                    <a:pt x="3352" y="1172"/>
                  </a:moveTo>
                  <a:lnTo>
                    <a:pt x="683" y="2713"/>
                  </a:lnTo>
                  <a:moveTo>
                    <a:pt x="696" y="2735"/>
                  </a:moveTo>
                  <a:lnTo>
                    <a:pt x="3364" y="1195"/>
                  </a:lnTo>
                  <a:moveTo>
                    <a:pt x="3378" y="1217"/>
                  </a:moveTo>
                  <a:lnTo>
                    <a:pt x="709" y="2759"/>
                  </a:lnTo>
                  <a:moveTo>
                    <a:pt x="3391" y="1241"/>
                  </a:moveTo>
                  <a:lnTo>
                    <a:pt x="723" y="2781"/>
                  </a:lnTo>
                  <a:moveTo>
                    <a:pt x="736" y="2804"/>
                  </a:moveTo>
                  <a:lnTo>
                    <a:pt x="3404" y="1263"/>
                  </a:lnTo>
                  <a:moveTo>
                    <a:pt x="750" y="2827"/>
                  </a:moveTo>
                  <a:lnTo>
                    <a:pt x="3417" y="1287"/>
                  </a:lnTo>
                  <a:moveTo>
                    <a:pt x="763" y="2850"/>
                  </a:moveTo>
                  <a:lnTo>
                    <a:pt x="3431" y="1309"/>
                  </a:ln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 name="Title 1"/>
          <p:cNvSpPr>
            <a:spLocks noGrp="1"/>
          </p:cNvSpPr>
          <p:nvPr>
            <p:ph type="ctrTitle"/>
          </p:nvPr>
        </p:nvSpPr>
        <p:spPr>
          <a:xfrm>
            <a:off x="323850" y="2574925"/>
            <a:ext cx="3789045" cy="1590675"/>
          </a:xfrm>
        </p:spPr>
        <p:txBody>
          <a:bodyPr>
            <a:noAutofit/>
          </a:bodyPr>
          <a:lstStyle>
            <a:lvl1pPr marL="0" algn="l" defTabSz="457200" rtl="0" eaLnBrk="1" latinLnBrk="0" hangingPunct="1">
              <a:lnSpc>
                <a:spcPct val="90000"/>
              </a:lnSpc>
              <a:defRPr lang="en-US" sz="3600" b="0" kern="1200" baseline="0" dirty="0">
                <a:solidFill>
                  <a:schemeClr val="bg1"/>
                </a:solidFill>
                <a:latin typeface="+mj-lt"/>
                <a:ea typeface="+mn-ea"/>
                <a:cs typeface="+mn-cs"/>
              </a:defRPr>
            </a:lvl1pPr>
          </a:lstStyle>
          <a:p>
            <a:r>
              <a:rPr lang="en-US"/>
              <a:t>Click to edit Master title style</a:t>
            </a:r>
            <a:endParaRPr lang="en-US" dirty="0"/>
          </a:p>
        </p:txBody>
      </p:sp>
      <p:sp>
        <p:nvSpPr>
          <p:cNvPr id="11" name="Subtitle 2"/>
          <p:cNvSpPr>
            <a:spLocks noGrp="1"/>
          </p:cNvSpPr>
          <p:nvPr>
            <p:ph type="subTitle" idx="1" hasCustomPrompt="1"/>
          </p:nvPr>
        </p:nvSpPr>
        <p:spPr>
          <a:xfrm>
            <a:off x="323850" y="1280160"/>
            <a:ext cx="2956560" cy="914400"/>
          </a:xfrm>
        </p:spPr>
        <p:txBody>
          <a:bodyPr anchor="b"/>
          <a:lstStyle>
            <a:lvl1pPr marL="0" indent="0" algn="l">
              <a:buNone/>
              <a:defRPr sz="1600" b="1" cap="all"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t>
            </a:r>
            <a:r>
              <a:rPr lang="en-US" dirty="0" err="1"/>
              <a:t>aDD</a:t>
            </a:r>
            <a:r>
              <a:rPr lang="en-US" dirty="0"/>
              <a:t> “Kronos For” or Customer Name</a:t>
            </a:r>
          </a:p>
        </p:txBody>
      </p:sp>
      <p:sp>
        <p:nvSpPr>
          <p:cNvPr id="27" name="Text Placeholder 28"/>
          <p:cNvSpPr>
            <a:spLocks noGrp="1"/>
          </p:cNvSpPr>
          <p:nvPr>
            <p:ph type="body" sz="quarter" idx="10" hasCustomPrompt="1"/>
          </p:nvPr>
        </p:nvSpPr>
        <p:spPr>
          <a:xfrm>
            <a:off x="305118" y="4419600"/>
            <a:ext cx="3870325" cy="385763"/>
          </a:xfrm>
        </p:spPr>
        <p:txBody>
          <a:bodyPr/>
          <a:lstStyle>
            <a:lvl1pPr marL="0" indent="0">
              <a:buNone/>
              <a:defRPr sz="1300" cap="all" baseline="0">
                <a:solidFill>
                  <a:schemeClr val="bg1"/>
                </a:solidFill>
              </a:defRPr>
            </a:lvl1pPr>
          </a:lstStyle>
          <a:p>
            <a:pPr lvl="0"/>
            <a:r>
              <a:rPr lang="en-US" dirty="0"/>
              <a:t>Click to enter presenter</a:t>
            </a:r>
          </a:p>
        </p:txBody>
      </p:sp>
    </p:spTree>
    <p:extLst>
      <p:ext uri="{BB962C8B-B14F-4D97-AF65-F5344CB8AC3E}">
        <p14:creationId xmlns:p14="http://schemas.microsoft.com/office/powerpoint/2010/main" val="35348655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lor Bars Blue">
    <p:spTree>
      <p:nvGrpSpPr>
        <p:cNvPr id="1" name=""/>
        <p:cNvGrpSpPr/>
        <p:nvPr/>
      </p:nvGrpSpPr>
      <p:grpSpPr>
        <a:xfrm>
          <a:off x="0" y="0"/>
          <a:ext cx="0" cy="0"/>
          <a:chOff x="0" y="0"/>
          <a:chExt cx="0" cy="0"/>
        </a:xfrm>
      </p:grpSpPr>
      <p:grpSp>
        <p:nvGrpSpPr>
          <p:cNvPr id="2" name="Group 1"/>
          <p:cNvGrpSpPr/>
          <p:nvPr userDrawn="1"/>
        </p:nvGrpSpPr>
        <p:grpSpPr>
          <a:xfrm>
            <a:off x="0" y="0"/>
            <a:ext cx="9144000" cy="5143500"/>
            <a:chOff x="0" y="0"/>
            <a:chExt cx="9144000" cy="5143500"/>
          </a:xfrm>
          <a:solidFill>
            <a:schemeClr val="accent3"/>
          </a:solidFill>
        </p:grpSpPr>
        <p:sp>
          <p:nvSpPr>
            <p:cNvPr id="4" name="Rectangle 3"/>
            <p:cNvSpPr/>
            <p:nvPr/>
          </p:nvSpPr>
          <p:spPr>
            <a:xfrm>
              <a:off x="0" y="4165600"/>
              <a:ext cx="9144000" cy="9779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0"/>
              <a:ext cx="9144000" cy="54927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Freeform 7"/>
          <p:cNvSpPr>
            <a:spLocks noEditPoints="1"/>
          </p:cNvSpPr>
          <p:nvPr/>
        </p:nvSpPr>
        <p:spPr bwMode="auto">
          <a:xfrm>
            <a:off x="69850" y="4908550"/>
            <a:ext cx="184150" cy="185738"/>
          </a:xfrm>
          <a:custGeom>
            <a:avLst/>
            <a:gdLst>
              <a:gd name="T0" fmla="*/ 80217 w 189"/>
              <a:gd name="T1" fmla="*/ 74514 h 189"/>
              <a:gd name="T2" fmla="*/ 145760 w 189"/>
              <a:gd name="T3" fmla="*/ 16668 h 189"/>
              <a:gd name="T4" fmla="*/ 106630 w 189"/>
              <a:gd name="T5" fmla="*/ 77455 h 189"/>
              <a:gd name="T6" fmla="*/ 0 w 189"/>
              <a:gd name="T7" fmla="*/ 90201 h 189"/>
              <a:gd name="T8" fmla="*/ 184890 w 189"/>
              <a:gd name="T9" fmla="*/ 92162 h 189"/>
              <a:gd name="T10" fmla="*/ 127173 w 189"/>
              <a:gd name="T11" fmla="*/ 78436 h 189"/>
              <a:gd name="T12" fmla="*/ 127173 w 189"/>
              <a:gd name="T13" fmla="*/ 105888 h 189"/>
              <a:gd name="T14" fmla="*/ 184890 w 189"/>
              <a:gd name="T15" fmla="*/ 92162 h 189"/>
              <a:gd name="T16" fmla="*/ 2935 w 189"/>
              <a:gd name="T17" fmla="*/ 70592 h 189"/>
              <a:gd name="T18" fmla="*/ 95869 w 189"/>
              <a:gd name="T19" fmla="*/ 59807 h 189"/>
              <a:gd name="T20" fmla="*/ 128151 w 189"/>
              <a:gd name="T21" fmla="*/ 6863 h 189"/>
              <a:gd name="T22" fmla="*/ 75326 w 189"/>
              <a:gd name="T23" fmla="*/ 54905 h 189"/>
              <a:gd name="T24" fmla="*/ 22500 w 189"/>
              <a:gd name="T25" fmla="*/ 31374 h 189"/>
              <a:gd name="T26" fmla="*/ 73369 w 189"/>
              <a:gd name="T27" fmla="*/ 22550 h 189"/>
              <a:gd name="T28" fmla="*/ 22500 w 189"/>
              <a:gd name="T29" fmla="*/ 31374 h 189"/>
              <a:gd name="T30" fmla="*/ 9783 w 189"/>
              <a:gd name="T31" fmla="*/ 50983 h 189"/>
              <a:gd name="T32" fmla="*/ 86086 w 189"/>
              <a:gd name="T33" fmla="*/ 38237 h 189"/>
              <a:gd name="T34" fmla="*/ 108586 w 189"/>
              <a:gd name="T35" fmla="*/ 980 h 189"/>
              <a:gd name="T36" fmla="*/ 71413 w 189"/>
              <a:gd name="T37" fmla="*/ 35296 h 189"/>
              <a:gd name="T38" fmla="*/ 978 w 189"/>
              <a:gd name="T39" fmla="*/ 109810 h 189"/>
              <a:gd name="T40" fmla="*/ 111521 w 189"/>
              <a:gd name="T41" fmla="*/ 120595 h 189"/>
              <a:gd name="T42" fmla="*/ 148695 w 189"/>
              <a:gd name="T43" fmla="*/ 165695 h 189"/>
              <a:gd name="T44" fmla="*/ 77282 w 189"/>
              <a:gd name="T45" fmla="*/ 94123 h 189"/>
              <a:gd name="T46" fmla="*/ 978 w 189"/>
              <a:gd name="T47" fmla="*/ 109810 h 189"/>
              <a:gd name="T48" fmla="*/ 75326 w 189"/>
              <a:gd name="T49" fmla="*/ 129419 h 189"/>
              <a:gd name="T50" fmla="*/ 128151 w 189"/>
              <a:gd name="T51" fmla="*/ 177460 h 189"/>
              <a:gd name="T52" fmla="*/ 95869 w 189"/>
              <a:gd name="T53" fmla="*/ 125497 h 189"/>
              <a:gd name="T54" fmla="*/ 2935 w 189"/>
              <a:gd name="T55" fmla="*/ 113732 h 189"/>
              <a:gd name="T56" fmla="*/ 22500 w 189"/>
              <a:gd name="T57" fmla="*/ 152949 h 189"/>
              <a:gd name="T58" fmla="*/ 73369 w 189"/>
              <a:gd name="T59" fmla="*/ 161773 h 189"/>
              <a:gd name="T60" fmla="*/ 22500 w 189"/>
              <a:gd name="T61" fmla="*/ 152949 h 189"/>
              <a:gd name="T62" fmla="*/ 71413 w 189"/>
              <a:gd name="T63" fmla="*/ 149028 h 189"/>
              <a:gd name="T64" fmla="*/ 108586 w 189"/>
              <a:gd name="T65" fmla="*/ 183343 h 189"/>
              <a:gd name="T66" fmla="*/ 86086 w 189"/>
              <a:gd name="T67" fmla="*/ 146086 h 189"/>
              <a:gd name="T68" fmla="*/ 9783 w 189"/>
              <a:gd name="T69" fmla="*/ 133340 h 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9" h="189">
                <a:moveTo>
                  <a:pt x="1" y="76"/>
                </a:moveTo>
                <a:cubicBezTo>
                  <a:pt x="82" y="76"/>
                  <a:pt x="82" y="76"/>
                  <a:pt x="82" y="76"/>
                </a:cubicBezTo>
                <a:cubicBezTo>
                  <a:pt x="84" y="76"/>
                  <a:pt x="105" y="77"/>
                  <a:pt x="114" y="65"/>
                </a:cubicBezTo>
                <a:cubicBezTo>
                  <a:pt x="123" y="53"/>
                  <a:pt x="149" y="17"/>
                  <a:pt x="149" y="17"/>
                </a:cubicBezTo>
                <a:cubicBezTo>
                  <a:pt x="150" y="18"/>
                  <a:pt x="150" y="18"/>
                  <a:pt x="152" y="19"/>
                </a:cubicBezTo>
                <a:cubicBezTo>
                  <a:pt x="152" y="19"/>
                  <a:pt x="109" y="79"/>
                  <a:pt x="109" y="79"/>
                </a:cubicBezTo>
                <a:cubicBezTo>
                  <a:pt x="101" y="90"/>
                  <a:pt x="89" y="92"/>
                  <a:pt x="79" y="92"/>
                </a:cubicBezTo>
                <a:cubicBezTo>
                  <a:pt x="0" y="92"/>
                  <a:pt x="0" y="92"/>
                  <a:pt x="0" y="92"/>
                </a:cubicBezTo>
                <a:cubicBezTo>
                  <a:pt x="0" y="88"/>
                  <a:pt x="0" y="82"/>
                  <a:pt x="1" y="76"/>
                </a:cubicBezTo>
                <a:moveTo>
                  <a:pt x="189" y="94"/>
                </a:moveTo>
                <a:cubicBezTo>
                  <a:pt x="189" y="70"/>
                  <a:pt x="180" y="48"/>
                  <a:pt x="165" y="32"/>
                </a:cubicBezTo>
                <a:cubicBezTo>
                  <a:pt x="130" y="80"/>
                  <a:pt x="130" y="80"/>
                  <a:pt x="130" y="80"/>
                </a:cubicBezTo>
                <a:cubicBezTo>
                  <a:pt x="127" y="84"/>
                  <a:pt x="121" y="91"/>
                  <a:pt x="112" y="94"/>
                </a:cubicBezTo>
                <a:cubicBezTo>
                  <a:pt x="121" y="97"/>
                  <a:pt x="127" y="104"/>
                  <a:pt x="130" y="108"/>
                </a:cubicBezTo>
                <a:cubicBezTo>
                  <a:pt x="165" y="156"/>
                  <a:pt x="165" y="156"/>
                  <a:pt x="165" y="156"/>
                </a:cubicBezTo>
                <a:cubicBezTo>
                  <a:pt x="180" y="140"/>
                  <a:pt x="189" y="118"/>
                  <a:pt x="189" y="94"/>
                </a:cubicBezTo>
                <a:moveTo>
                  <a:pt x="8" y="56"/>
                </a:moveTo>
                <a:cubicBezTo>
                  <a:pt x="6" y="61"/>
                  <a:pt x="4" y="66"/>
                  <a:pt x="3" y="72"/>
                </a:cubicBezTo>
                <a:cubicBezTo>
                  <a:pt x="76" y="72"/>
                  <a:pt x="76" y="72"/>
                  <a:pt x="76" y="72"/>
                </a:cubicBezTo>
                <a:cubicBezTo>
                  <a:pt x="88" y="72"/>
                  <a:pt x="95" y="65"/>
                  <a:pt x="98" y="61"/>
                </a:cubicBezTo>
                <a:cubicBezTo>
                  <a:pt x="119" y="32"/>
                  <a:pt x="135" y="9"/>
                  <a:pt x="135" y="9"/>
                </a:cubicBezTo>
                <a:cubicBezTo>
                  <a:pt x="133" y="7"/>
                  <a:pt x="131" y="7"/>
                  <a:pt x="131" y="7"/>
                </a:cubicBezTo>
                <a:cubicBezTo>
                  <a:pt x="131" y="7"/>
                  <a:pt x="103" y="46"/>
                  <a:pt x="103" y="46"/>
                </a:cubicBezTo>
                <a:cubicBezTo>
                  <a:pt x="98" y="51"/>
                  <a:pt x="95" y="56"/>
                  <a:pt x="77" y="56"/>
                </a:cubicBezTo>
                <a:cubicBezTo>
                  <a:pt x="8" y="56"/>
                  <a:pt x="8" y="56"/>
                  <a:pt x="8" y="56"/>
                </a:cubicBezTo>
                <a:moveTo>
                  <a:pt x="23" y="32"/>
                </a:moveTo>
                <a:cubicBezTo>
                  <a:pt x="62" y="32"/>
                  <a:pt x="62" y="32"/>
                  <a:pt x="62" y="32"/>
                </a:cubicBezTo>
                <a:cubicBezTo>
                  <a:pt x="69" y="32"/>
                  <a:pt x="73" y="26"/>
                  <a:pt x="75" y="23"/>
                </a:cubicBezTo>
                <a:cubicBezTo>
                  <a:pt x="75" y="23"/>
                  <a:pt x="92" y="0"/>
                  <a:pt x="92" y="0"/>
                </a:cubicBezTo>
                <a:cubicBezTo>
                  <a:pt x="69" y="0"/>
                  <a:pt x="43" y="9"/>
                  <a:pt x="23" y="32"/>
                </a:cubicBezTo>
                <a:moveTo>
                  <a:pt x="20" y="36"/>
                </a:moveTo>
                <a:cubicBezTo>
                  <a:pt x="15" y="42"/>
                  <a:pt x="11" y="49"/>
                  <a:pt x="10" y="52"/>
                </a:cubicBezTo>
                <a:cubicBezTo>
                  <a:pt x="69" y="52"/>
                  <a:pt x="69" y="52"/>
                  <a:pt x="69" y="52"/>
                </a:cubicBezTo>
                <a:cubicBezTo>
                  <a:pt x="76" y="52"/>
                  <a:pt x="83" y="48"/>
                  <a:pt x="88" y="39"/>
                </a:cubicBezTo>
                <a:cubicBezTo>
                  <a:pt x="89" y="39"/>
                  <a:pt x="115" y="2"/>
                  <a:pt x="115" y="2"/>
                </a:cubicBezTo>
                <a:cubicBezTo>
                  <a:pt x="111" y="1"/>
                  <a:pt x="111" y="1"/>
                  <a:pt x="111" y="1"/>
                </a:cubicBezTo>
                <a:cubicBezTo>
                  <a:pt x="93" y="26"/>
                  <a:pt x="93" y="26"/>
                  <a:pt x="93" y="26"/>
                </a:cubicBezTo>
                <a:cubicBezTo>
                  <a:pt x="93" y="26"/>
                  <a:pt x="85" y="37"/>
                  <a:pt x="73" y="36"/>
                </a:cubicBezTo>
                <a:cubicBezTo>
                  <a:pt x="20" y="36"/>
                  <a:pt x="20" y="36"/>
                  <a:pt x="20" y="36"/>
                </a:cubicBezTo>
                <a:moveTo>
                  <a:pt x="1" y="112"/>
                </a:moveTo>
                <a:cubicBezTo>
                  <a:pt x="82" y="112"/>
                  <a:pt x="82" y="112"/>
                  <a:pt x="82" y="112"/>
                </a:cubicBezTo>
                <a:cubicBezTo>
                  <a:pt x="84" y="112"/>
                  <a:pt x="105" y="111"/>
                  <a:pt x="114" y="123"/>
                </a:cubicBezTo>
                <a:cubicBezTo>
                  <a:pt x="123" y="135"/>
                  <a:pt x="149" y="172"/>
                  <a:pt x="149" y="172"/>
                </a:cubicBezTo>
                <a:cubicBezTo>
                  <a:pt x="150" y="171"/>
                  <a:pt x="150" y="170"/>
                  <a:pt x="152" y="169"/>
                </a:cubicBezTo>
                <a:cubicBezTo>
                  <a:pt x="152" y="169"/>
                  <a:pt x="109" y="109"/>
                  <a:pt x="109" y="109"/>
                </a:cubicBezTo>
                <a:cubicBezTo>
                  <a:pt x="101" y="99"/>
                  <a:pt x="89" y="96"/>
                  <a:pt x="79" y="96"/>
                </a:cubicBezTo>
                <a:cubicBezTo>
                  <a:pt x="0" y="96"/>
                  <a:pt x="0" y="96"/>
                  <a:pt x="0" y="96"/>
                </a:cubicBezTo>
                <a:cubicBezTo>
                  <a:pt x="0" y="100"/>
                  <a:pt x="0" y="107"/>
                  <a:pt x="1" y="112"/>
                </a:cubicBezTo>
                <a:moveTo>
                  <a:pt x="8" y="132"/>
                </a:moveTo>
                <a:cubicBezTo>
                  <a:pt x="77" y="132"/>
                  <a:pt x="77" y="132"/>
                  <a:pt x="77" y="132"/>
                </a:cubicBezTo>
                <a:cubicBezTo>
                  <a:pt x="95" y="132"/>
                  <a:pt x="98" y="137"/>
                  <a:pt x="103" y="142"/>
                </a:cubicBezTo>
                <a:cubicBezTo>
                  <a:pt x="103" y="142"/>
                  <a:pt x="131" y="181"/>
                  <a:pt x="131" y="181"/>
                </a:cubicBezTo>
                <a:cubicBezTo>
                  <a:pt x="131" y="181"/>
                  <a:pt x="133" y="181"/>
                  <a:pt x="135" y="180"/>
                </a:cubicBezTo>
                <a:cubicBezTo>
                  <a:pt x="135" y="180"/>
                  <a:pt x="119" y="156"/>
                  <a:pt x="98" y="128"/>
                </a:cubicBezTo>
                <a:cubicBezTo>
                  <a:pt x="95" y="123"/>
                  <a:pt x="88" y="116"/>
                  <a:pt x="76" y="116"/>
                </a:cubicBezTo>
                <a:cubicBezTo>
                  <a:pt x="76" y="116"/>
                  <a:pt x="3" y="116"/>
                  <a:pt x="3" y="116"/>
                </a:cubicBezTo>
                <a:cubicBezTo>
                  <a:pt x="4" y="122"/>
                  <a:pt x="6" y="128"/>
                  <a:pt x="8" y="132"/>
                </a:cubicBezTo>
                <a:moveTo>
                  <a:pt x="23" y="156"/>
                </a:moveTo>
                <a:cubicBezTo>
                  <a:pt x="43" y="179"/>
                  <a:pt x="69" y="188"/>
                  <a:pt x="92" y="189"/>
                </a:cubicBezTo>
                <a:cubicBezTo>
                  <a:pt x="75" y="165"/>
                  <a:pt x="75" y="165"/>
                  <a:pt x="75" y="165"/>
                </a:cubicBezTo>
                <a:cubicBezTo>
                  <a:pt x="73" y="163"/>
                  <a:pt x="69" y="156"/>
                  <a:pt x="62" y="156"/>
                </a:cubicBezTo>
                <a:cubicBezTo>
                  <a:pt x="23" y="156"/>
                  <a:pt x="23" y="156"/>
                  <a:pt x="23" y="156"/>
                </a:cubicBezTo>
                <a:moveTo>
                  <a:pt x="20" y="152"/>
                </a:moveTo>
                <a:cubicBezTo>
                  <a:pt x="73" y="152"/>
                  <a:pt x="73" y="152"/>
                  <a:pt x="73" y="152"/>
                </a:cubicBezTo>
                <a:cubicBezTo>
                  <a:pt x="85" y="152"/>
                  <a:pt x="93" y="162"/>
                  <a:pt x="93" y="162"/>
                </a:cubicBezTo>
                <a:cubicBezTo>
                  <a:pt x="111" y="187"/>
                  <a:pt x="111" y="187"/>
                  <a:pt x="111" y="187"/>
                </a:cubicBezTo>
                <a:cubicBezTo>
                  <a:pt x="115" y="186"/>
                  <a:pt x="115" y="186"/>
                  <a:pt x="115" y="186"/>
                </a:cubicBezTo>
                <a:cubicBezTo>
                  <a:pt x="115" y="186"/>
                  <a:pt x="89" y="149"/>
                  <a:pt x="88" y="149"/>
                </a:cubicBezTo>
                <a:cubicBezTo>
                  <a:pt x="83" y="140"/>
                  <a:pt x="76" y="137"/>
                  <a:pt x="69" y="136"/>
                </a:cubicBezTo>
                <a:cubicBezTo>
                  <a:pt x="10" y="136"/>
                  <a:pt x="10" y="136"/>
                  <a:pt x="10" y="136"/>
                </a:cubicBezTo>
                <a:cubicBezTo>
                  <a:pt x="12" y="141"/>
                  <a:pt x="15" y="146"/>
                  <a:pt x="20" y="152"/>
                </a:cubicBezTo>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ooter Placeholder 4"/>
          <p:cNvSpPr txBox="1">
            <a:spLocks/>
          </p:cNvSpPr>
          <p:nvPr/>
        </p:nvSpPr>
        <p:spPr>
          <a:xfrm>
            <a:off x="5547359" y="4859338"/>
            <a:ext cx="2958465" cy="284162"/>
          </a:xfrm>
          <a:prstGeom prst="rect">
            <a:avLst/>
          </a:prstGeom>
        </p:spPr>
        <p:txBody>
          <a:bodyPr anchor="ctr"/>
          <a:lstStyle>
            <a:defPPr>
              <a:defRPr lang="en-US"/>
            </a:defPPr>
            <a:lvl1pPr>
              <a:lnSpc>
                <a:spcPct val="90000"/>
              </a:lnSpc>
              <a:spcBef>
                <a:spcPts val="0"/>
              </a:spcBef>
              <a:defRPr sz="800" cap="all" baseline="0">
                <a:solidFill>
                  <a:schemeClr val="bg1"/>
                </a:solidFill>
              </a:defRPr>
            </a:lvl1pPr>
          </a:lstStyle>
          <a:p>
            <a:pPr algn="r" fontAlgn="auto">
              <a:spcAft>
                <a:spcPts val="0"/>
              </a:spcAft>
              <a:defRPr/>
            </a:pPr>
            <a:r>
              <a:rPr lang="en-US" dirty="0">
                <a:solidFill>
                  <a:schemeClr val="bg1">
                    <a:alpha val="50000"/>
                  </a:schemeClr>
                </a:solidFill>
                <a:latin typeface="+mn-lt"/>
                <a:ea typeface="+mn-ea"/>
                <a:cs typeface="+mn-cs"/>
              </a:rPr>
              <a:t>© Kronos incorporated  │  </a:t>
            </a:r>
            <a:fld id="{B27EFB52-459F-44DA-879A-909C42215569}" type="datetime4">
              <a:rPr lang="en-US" smtClean="0">
                <a:solidFill>
                  <a:schemeClr val="bg1">
                    <a:alpha val="50000"/>
                  </a:schemeClr>
                </a:solidFill>
                <a:latin typeface="+mn-lt"/>
                <a:ea typeface="+mn-ea"/>
                <a:cs typeface="+mn-cs"/>
              </a:rPr>
              <a:pPr algn="r" fontAlgn="auto">
                <a:spcAft>
                  <a:spcPts val="0"/>
                </a:spcAft>
                <a:defRPr/>
              </a:pPr>
              <a:t>January 22, 2018</a:t>
            </a:fld>
            <a:r>
              <a:rPr lang="en-US" dirty="0">
                <a:solidFill>
                  <a:schemeClr val="bg1">
                    <a:alpha val="50000"/>
                  </a:schemeClr>
                </a:solidFill>
                <a:latin typeface="+mn-lt"/>
                <a:ea typeface="+mn-ea"/>
                <a:cs typeface="+mn-cs"/>
              </a:rPr>
              <a:t>  │</a:t>
            </a:r>
          </a:p>
        </p:txBody>
      </p:sp>
      <p:sp>
        <p:nvSpPr>
          <p:cNvPr id="7" name="Title 1"/>
          <p:cNvSpPr>
            <a:spLocks noGrp="1"/>
          </p:cNvSpPr>
          <p:nvPr>
            <p:ph type="title"/>
          </p:nvPr>
        </p:nvSpPr>
        <p:spPr>
          <a:xfrm>
            <a:off x="638175" y="1988820"/>
            <a:ext cx="2598420" cy="1371600"/>
          </a:xfrm>
        </p:spPr>
        <p:txBody>
          <a:bodyPr anchor="t">
            <a:noAutofit/>
          </a:bodyPr>
          <a:lstStyle>
            <a:lvl1pPr>
              <a:defRPr sz="2400" baseline="0"/>
            </a:lvl1pPr>
          </a:lstStyle>
          <a:p>
            <a:r>
              <a:rPr lang="en-US"/>
              <a:t>Click to edit Master title style</a:t>
            </a:r>
            <a:endParaRPr lang="en-US" dirty="0"/>
          </a:p>
        </p:txBody>
      </p:sp>
      <p:sp>
        <p:nvSpPr>
          <p:cNvPr id="8" name="Text Placeholder 2"/>
          <p:cNvSpPr>
            <a:spLocks noGrp="1"/>
          </p:cNvSpPr>
          <p:nvPr>
            <p:ph type="body" idx="1"/>
          </p:nvPr>
        </p:nvSpPr>
        <p:spPr>
          <a:xfrm>
            <a:off x="638175" y="1493520"/>
            <a:ext cx="2598420" cy="548640"/>
          </a:xfrm>
        </p:spPr>
        <p:txBody>
          <a:bodyPr rtlCol="0" anchor="b">
            <a:noAutofit/>
          </a:bodyPr>
          <a:lstStyle>
            <a:lvl1pPr>
              <a:defRPr lang="en-US" sz="1600" b="1" cap="all" baseline="0" dirty="0" smtClean="0"/>
            </a:lvl1pPr>
          </a:lstStyle>
          <a:p>
            <a:pPr lvl="0"/>
            <a:r>
              <a:rPr lang="en-US"/>
              <a:t>Edit Master text styles</a:t>
            </a:r>
          </a:p>
        </p:txBody>
      </p:sp>
      <p:sp>
        <p:nvSpPr>
          <p:cNvPr id="10" name="Slide Number Placeholder 1"/>
          <p:cNvSpPr>
            <a:spLocks noGrp="1"/>
          </p:cNvSpPr>
          <p:nvPr>
            <p:ph type="sldNum" sz="quarter" idx="10"/>
          </p:nvPr>
        </p:nvSpPr>
        <p:spPr/>
        <p:txBody>
          <a:bodyPr/>
          <a:lstStyle>
            <a:lvl1pPr>
              <a:lnSpc>
                <a:spcPct val="100000"/>
              </a:lnSpc>
              <a:defRPr/>
            </a:lvl1pPr>
          </a:lstStyle>
          <a:p>
            <a:fld id="{70A3167D-FD1A-A04A-B10A-7C22FC4F31DD}" type="slidenum">
              <a:rPr lang="en-US"/>
              <a:pPr/>
              <a:t>‹#›</a:t>
            </a:fld>
            <a:endParaRPr lang="en-US"/>
          </a:p>
        </p:txBody>
      </p:sp>
    </p:spTree>
    <p:extLst>
      <p:ext uri="{BB962C8B-B14F-4D97-AF65-F5344CB8AC3E}">
        <p14:creationId xmlns:p14="http://schemas.microsoft.com/office/powerpoint/2010/main" val="216535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lor Bars Yellow">
    <p:spTree>
      <p:nvGrpSpPr>
        <p:cNvPr id="1" name=""/>
        <p:cNvGrpSpPr/>
        <p:nvPr/>
      </p:nvGrpSpPr>
      <p:grpSpPr>
        <a:xfrm>
          <a:off x="0" y="0"/>
          <a:ext cx="0" cy="0"/>
          <a:chOff x="0" y="0"/>
          <a:chExt cx="0" cy="0"/>
        </a:xfrm>
      </p:grpSpPr>
      <p:sp>
        <p:nvSpPr>
          <p:cNvPr id="6" name="Freeform 7"/>
          <p:cNvSpPr>
            <a:spLocks noEditPoints="1"/>
          </p:cNvSpPr>
          <p:nvPr/>
        </p:nvSpPr>
        <p:spPr bwMode="auto">
          <a:xfrm>
            <a:off x="69850" y="4908550"/>
            <a:ext cx="184150" cy="185738"/>
          </a:xfrm>
          <a:custGeom>
            <a:avLst/>
            <a:gdLst>
              <a:gd name="T0" fmla="*/ 80217 w 189"/>
              <a:gd name="T1" fmla="*/ 74514 h 189"/>
              <a:gd name="T2" fmla="*/ 145760 w 189"/>
              <a:gd name="T3" fmla="*/ 16668 h 189"/>
              <a:gd name="T4" fmla="*/ 106630 w 189"/>
              <a:gd name="T5" fmla="*/ 77455 h 189"/>
              <a:gd name="T6" fmla="*/ 0 w 189"/>
              <a:gd name="T7" fmla="*/ 90201 h 189"/>
              <a:gd name="T8" fmla="*/ 184890 w 189"/>
              <a:gd name="T9" fmla="*/ 92162 h 189"/>
              <a:gd name="T10" fmla="*/ 127173 w 189"/>
              <a:gd name="T11" fmla="*/ 78436 h 189"/>
              <a:gd name="T12" fmla="*/ 127173 w 189"/>
              <a:gd name="T13" fmla="*/ 105888 h 189"/>
              <a:gd name="T14" fmla="*/ 184890 w 189"/>
              <a:gd name="T15" fmla="*/ 92162 h 189"/>
              <a:gd name="T16" fmla="*/ 2935 w 189"/>
              <a:gd name="T17" fmla="*/ 70592 h 189"/>
              <a:gd name="T18" fmla="*/ 95869 w 189"/>
              <a:gd name="T19" fmla="*/ 59807 h 189"/>
              <a:gd name="T20" fmla="*/ 128151 w 189"/>
              <a:gd name="T21" fmla="*/ 6863 h 189"/>
              <a:gd name="T22" fmla="*/ 75326 w 189"/>
              <a:gd name="T23" fmla="*/ 54905 h 189"/>
              <a:gd name="T24" fmla="*/ 22500 w 189"/>
              <a:gd name="T25" fmla="*/ 31374 h 189"/>
              <a:gd name="T26" fmla="*/ 73369 w 189"/>
              <a:gd name="T27" fmla="*/ 22550 h 189"/>
              <a:gd name="T28" fmla="*/ 22500 w 189"/>
              <a:gd name="T29" fmla="*/ 31374 h 189"/>
              <a:gd name="T30" fmla="*/ 9783 w 189"/>
              <a:gd name="T31" fmla="*/ 50983 h 189"/>
              <a:gd name="T32" fmla="*/ 86086 w 189"/>
              <a:gd name="T33" fmla="*/ 38237 h 189"/>
              <a:gd name="T34" fmla="*/ 108586 w 189"/>
              <a:gd name="T35" fmla="*/ 980 h 189"/>
              <a:gd name="T36" fmla="*/ 71413 w 189"/>
              <a:gd name="T37" fmla="*/ 35296 h 189"/>
              <a:gd name="T38" fmla="*/ 978 w 189"/>
              <a:gd name="T39" fmla="*/ 109810 h 189"/>
              <a:gd name="T40" fmla="*/ 111521 w 189"/>
              <a:gd name="T41" fmla="*/ 120595 h 189"/>
              <a:gd name="T42" fmla="*/ 148695 w 189"/>
              <a:gd name="T43" fmla="*/ 165695 h 189"/>
              <a:gd name="T44" fmla="*/ 77282 w 189"/>
              <a:gd name="T45" fmla="*/ 94123 h 189"/>
              <a:gd name="T46" fmla="*/ 978 w 189"/>
              <a:gd name="T47" fmla="*/ 109810 h 189"/>
              <a:gd name="T48" fmla="*/ 75326 w 189"/>
              <a:gd name="T49" fmla="*/ 129419 h 189"/>
              <a:gd name="T50" fmla="*/ 128151 w 189"/>
              <a:gd name="T51" fmla="*/ 177460 h 189"/>
              <a:gd name="T52" fmla="*/ 95869 w 189"/>
              <a:gd name="T53" fmla="*/ 125497 h 189"/>
              <a:gd name="T54" fmla="*/ 2935 w 189"/>
              <a:gd name="T55" fmla="*/ 113732 h 189"/>
              <a:gd name="T56" fmla="*/ 22500 w 189"/>
              <a:gd name="T57" fmla="*/ 152949 h 189"/>
              <a:gd name="T58" fmla="*/ 73369 w 189"/>
              <a:gd name="T59" fmla="*/ 161773 h 189"/>
              <a:gd name="T60" fmla="*/ 22500 w 189"/>
              <a:gd name="T61" fmla="*/ 152949 h 189"/>
              <a:gd name="T62" fmla="*/ 71413 w 189"/>
              <a:gd name="T63" fmla="*/ 149028 h 189"/>
              <a:gd name="T64" fmla="*/ 108586 w 189"/>
              <a:gd name="T65" fmla="*/ 183343 h 189"/>
              <a:gd name="T66" fmla="*/ 86086 w 189"/>
              <a:gd name="T67" fmla="*/ 146086 h 189"/>
              <a:gd name="T68" fmla="*/ 9783 w 189"/>
              <a:gd name="T69" fmla="*/ 133340 h 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9" h="189">
                <a:moveTo>
                  <a:pt x="1" y="76"/>
                </a:moveTo>
                <a:cubicBezTo>
                  <a:pt x="82" y="76"/>
                  <a:pt x="82" y="76"/>
                  <a:pt x="82" y="76"/>
                </a:cubicBezTo>
                <a:cubicBezTo>
                  <a:pt x="84" y="76"/>
                  <a:pt x="105" y="77"/>
                  <a:pt x="114" y="65"/>
                </a:cubicBezTo>
                <a:cubicBezTo>
                  <a:pt x="123" y="53"/>
                  <a:pt x="149" y="17"/>
                  <a:pt x="149" y="17"/>
                </a:cubicBezTo>
                <a:cubicBezTo>
                  <a:pt x="150" y="18"/>
                  <a:pt x="150" y="18"/>
                  <a:pt x="152" y="19"/>
                </a:cubicBezTo>
                <a:cubicBezTo>
                  <a:pt x="152" y="19"/>
                  <a:pt x="109" y="79"/>
                  <a:pt x="109" y="79"/>
                </a:cubicBezTo>
                <a:cubicBezTo>
                  <a:pt x="101" y="90"/>
                  <a:pt x="89" y="92"/>
                  <a:pt x="79" y="92"/>
                </a:cubicBezTo>
                <a:cubicBezTo>
                  <a:pt x="0" y="92"/>
                  <a:pt x="0" y="92"/>
                  <a:pt x="0" y="92"/>
                </a:cubicBezTo>
                <a:cubicBezTo>
                  <a:pt x="0" y="88"/>
                  <a:pt x="0" y="82"/>
                  <a:pt x="1" y="76"/>
                </a:cubicBezTo>
                <a:moveTo>
                  <a:pt x="189" y="94"/>
                </a:moveTo>
                <a:cubicBezTo>
                  <a:pt x="189" y="70"/>
                  <a:pt x="180" y="48"/>
                  <a:pt x="165" y="32"/>
                </a:cubicBezTo>
                <a:cubicBezTo>
                  <a:pt x="130" y="80"/>
                  <a:pt x="130" y="80"/>
                  <a:pt x="130" y="80"/>
                </a:cubicBezTo>
                <a:cubicBezTo>
                  <a:pt x="127" y="84"/>
                  <a:pt x="121" y="91"/>
                  <a:pt x="112" y="94"/>
                </a:cubicBezTo>
                <a:cubicBezTo>
                  <a:pt x="121" y="97"/>
                  <a:pt x="127" y="104"/>
                  <a:pt x="130" y="108"/>
                </a:cubicBezTo>
                <a:cubicBezTo>
                  <a:pt x="165" y="156"/>
                  <a:pt x="165" y="156"/>
                  <a:pt x="165" y="156"/>
                </a:cubicBezTo>
                <a:cubicBezTo>
                  <a:pt x="180" y="140"/>
                  <a:pt x="189" y="118"/>
                  <a:pt x="189" y="94"/>
                </a:cubicBezTo>
                <a:moveTo>
                  <a:pt x="8" y="56"/>
                </a:moveTo>
                <a:cubicBezTo>
                  <a:pt x="6" y="61"/>
                  <a:pt x="4" y="66"/>
                  <a:pt x="3" y="72"/>
                </a:cubicBezTo>
                <a:cubicBezTo>
                  <a:pt x="76" y="72"/>
                  <a:pt x="76" y="72"/>
                  <a:pt x="76" y="72"/>
                </a:cubicBezTo>
                <a:cubicBezTo>
                  <a:pt x="88" y="72"/>
                  <a:pt x="95" y="65"/>
                  <a:pt x="98" y="61"/>
                </a:cubicBezTo>
                <a:cubicBezTo>
                  <a:pt x="119" y="32"/>
                  <a:pt x="135" y="9"/>
                  <a:pt x="135" y="9"/>
                </a:cubicBezTo>
                <a:cubicBezTo>
                  <a:pt x="133" y="7"/>
                  <a:pt x="131" y="7"/>
                  <a:pt x="131" y="7"/>
                </a:cubicBezTo>
                <a:cubicBezTo>
                  <a:pt x="131" y="7"/>
                  <a:pt x="103" y="46"/>
                  <a:pt x="103" y="46"/>
                </a:cubicBezTo>
                <a:cubicBezTo>
                  <a:pt x="98" y="51"/>
                  <a:pt x="95" y="56"/>
                  <a:pt x="77" y="56"/>
                </a:cubicBezTo>
                <a:cubicBezTo>
                  <a:pt x="8" y="56"/>
                  <a:pt x="8" y="56"/>
                  <a:pt x="8" y="56"/>
                </a:cubicBezTo>
                <a:moveTo>
                  <a:pt x="23" y="32"/>
                </a:moveTo>
                <a:cubicBezTo>
                  <a:pt x="62" y="32"/>
                  <a:pt x="62" y="32"/>
                  <a:pt x="62" y="32"/>
                </a:cubicBezTo>
                <a:cubicBezTo>
                  <a:pt x="69" y="32"/>
                  <a:pt x="73" y="26"/>
                  <a:pt x="75" y="23"/>
                </a:cubicBezTo>
                <a:cubicBezTo>
                  <a:pt x="75" y="23"/>
                  <a:pt x="92" y="0"/>
                  <a:pt x="92" y="0"/>
                </a:cubicBezTo>
                <a:cubicBezTo>
                  <a:pt x="69" y="0"/>
                  <a:pt x="43" y="9"/>
                  <a:pt x="23" y="32"/>
                </a:cubicBezTo>
                <a:moveTo>
                  <a:pt x="20" y="36"/>
                </a:moveTo>
                <a:cubicBezTo>
                  <a:pt x="15" y="42"/>
                  <a:pt x="11" y="49"/>
                  <a:pt x="10" y="52"/>
                </a:cubicBezTo>
                <a:cubicBezTo>
                  <a:pt x="69" y="52"/>
                  <a:pt x="69" y="52"/>
                  <a:pt x="69" y="52"/>
                </a:cubicBezTo>
                <a:cubicBezTo>
                  <a:pt x="76" y="52"/>
                  <a:pt x="83" y="48"/>
                  <a:pt x="88" y="39"/>
                </a:cubicBezTo>
                <a:cubicBezTo>
                  <a:pt x="89" y="39"/>
                  <a:pt x="115" y="2"/>
                  <a:pt x="115" y="2"/>
                </a:cubicBezTo>
                <a:cubicBezTo>
                  <a:pt x="111" y="1"/>
                  <a:pt x="111" y="1"/>
                  <a:pt x="111" y="1"/>
                </a:cubicBezTo>
                <a:cubicBezTo>
                  <a:pt x="93" y="26"/>
                  <a:pt x="93" y="26"/>
                  <a:pt x="93" y="26"/>
                </a:cubicBezTo>
                <a:cubicBezTo>
                  <a:pt x="93" y="26"/>
                  <a:pt x="85" y="37"/>
                  <a:pt x="73" y="36"/>
                </a:cubicBezTo>
                <a:cubicBezTo>
                  <a:pt x="20" y="36"/>
                  <a:pt x="20" y="36"/>
                  <a:pt x="20" y="36"/>
                </a:cubicBezTo>
                <a:moveTo>
                  <a:pt x="1" y="112"/>
                </a:moveTo>
                <a:cubicBezTo>
                  <a:pt x="82" y="112"/>
                  <a:pt x="82" y="112"/>
                  <a:pt x="82" y="112"/>
                </a:cubicBezTo>
                <a:cubicBezTo>
                  <a:pt x="84" y="112"/>
                  <a:pt x="105" y="111"/>
                  <a:pt x="114" y="123"/>
                </a:cubicBezTo>
                <a:cubicBezTo>
                  <a:pt x="123" y="135"/>
                  <a:pt x="149" y="172"/>
                  <a:pt x="149" y="172"/>
                </a:cubicBezTo>
                <a:cubicBezTo>
                  <a:pt x="150" y="171"/>
                  <a:pt x="150" y="170"/>
                  <a:pt x="152" y="169"/>
                </a:cubicBezTo>
                <a:cubicBezTo>
                  <a:pt x="152" y="169"/>
                  <a:pt x="109" y="109"/>
                  <a:pt x="109" y="109"/>
                </a:cubicBezTo>
                <a:cubicBezTo>
                  <a:pt x="101" y="99"/>
                  <a:pt x="89" y="96"/>
                  <a:pt x="79" y="96"/>
                </a:cubicBezTo>
                <a:cubicBezTo>
                  <a:pt x="0" y="96"/>
                  <a:pt x="0" y="96"/>
                  <a:pt x="0" y="96"/>
                </a:cubicBezTo>
                <a:cubicBezTo>
                  <a:pt x="0" y="100"/>
                  <a:pt x="0" y="107"/>
                  <a:pt x="1" y="112"/>
                </a:cubicBezTo>
                <a:moveTo>
                  <a:pt x="8" y="132"/>
                </a:moveTo>
                <a:cubicBezTo>
                  <a:pt x="77" y="132"/>
                  <a:pt x="77" y="132"/>
                  <a:pt x="77" y="132"/>
                </a:cubicBezTo>
                <a:cubicBezTo>
                  <a:pt x="95" y="132"/>
                  <a:pt x="98" y="137"/>
                  <a:pt x="103" y="142"/>
                </a:cubicBezTo>
                <a:cubicBezTo>
                  <a:pt x="103" y="142"/>
                  <a:pt x="131" y="181"/>
                  <a:pt x="131" y="181"/>
                </a:cubicBezTo>
                <a:cubicBezTo>
                  <a:pt x="131" y="181"/>
                  <a:pt x="133" y="181"/>
                  <a:pt x="135" y="180"/>
                </a:cubicBezTo>
                <a:cubicBezTo>
                  <a:pt x="135" y="180"/>
                  <a:pt x="119" y="156"/>
                  <a:pt x="98" y="128"/>
                </a:cubicBezTo>
                <a:cubicBezTo>
                  <a:pt x="95" y="123"/>
                  <a:pt x="88" y="116"/>
                  <a:pt x="76" y="116"/>
                </a:cubicBezTo>
                <a:cubicBezTo>
                  <a:pt x="76" y="116"/>
                  <a:pt x="3" y="116"/>
                  <a:pt x="3" y="116"/>
                </a:cubicBezTo>
                <a:cubicBezTo>
                  <a:pt x="4" y="122"/>
                  <a:pt x="6" y="128"/>
                  <a:pt x="8" y="132"/>
                </a:cubicBezTo>
                <a:moveTo>
                  <a:pt x="23" y="156"/>
                </a:moveTo>
                <a:cubicBezTo>
                  <a:pt x="43" y="179"/>
                  <a:pt x="69" y="188"/>
                  <a:pt x="92" y="189"/>
                </a:cubicBezTo>
                <a:cubicBezTo>
                  <a:pt x="75" y="165"/>
                  <a:pt x="75" y="165"/>
                  <a:pt x="75" y="165"/>
                </a:cubicBezTo>
                <a:cubicBezTo>
                  <a:pt x="73" y="163"/>
                  <a:pt x="69" y="156"/>
                  <a:pt x="62" y="156"/>
                </a:cubicBezTo>
                <a:cubicBezTo>
                  <a:pt x="23" y="156"/>
                  <a:pt x="23" y="156"/>
                  <a:pt x="23" y="156"/>
                </a:cubicBezTo>
                <a:moveTo>
                  <a:pt x="20" y="152"/>
                </a:moveTo>
                <a:cubicBezTo>
                  <a:pt x="73" y="152"/>
                  <a:pt x="73" y="152"/>
                  <a:pt x="73" y="152"/>
                </a:cubicBezTo>
                <a:cubicBezTo>
                  <a:pt x="85" y="152"/>
                  <a:pt x="93" y="162"/>
                  <a:pt x="93" y="162"/>
                </a:cubicBezTo>
                <a:cubicBezTo>
                  <a:pt x="111" y="187"/>
                  <a:pt x="111" y="187"/>
                  <a:pt x="111" y="187"/>
                </a:cubicBezTo>
                <a:cubicBezTo>
                  <a:pt x="115" y="186"/>
                  <a:pt x="115" y="186"/>
                  <a:pt x="115" y="186"/>
                </a:cubicBezTo>
                <a:cubicBezTo>
                  <a:pt x="115" y="186"/>
                  <a:pt x="89" y="149"/>
                  <a:pt x="88" y="149"/>
                </a:cubicBezTo>
                <a:cubicBezTo>
                  <a:pt x="83" y="140"/>
                  <a:pt x="76" y="137"/>
                  <a:pt x="69" y="136"/>
                </a:cubicBezTo>
                <a:cubicBezTo>
                  <a:pt x="10" y="136"/>
                  <a:pt x="10" y="136"/>
                  <a:pt x="10" y="136"/>
                </a:cubicBezTo>
                <a:cubicBezTo>
                  <a:pt x="12" y="141"/>
                  <a:pt x="15" y="146"/>
                  <a:pt x="20" y="152"/>
                </a:cubicBezTo>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ooter Placeholder 4"/>
          <p:cNvSpPr txBox="1">
            <a:spLocks/>
          </p:cNvSpPr>
          <p:nvPr/>
        </p:nvSpPr>
        <p:spPr>
          <a:xfrm>
            <a:off x="5547359" y="4859338"/>
            <a:ext cx="2958465" cy="284162"/>
          </a:xfrm>
          <a:prstGeom prst="rect">
            <a:avLst/>
          </a:prstGeom>
        </p:spPr>
        <p:txBody>
          <a:bodyPr anchor="ctr"/>
          <a:lstStyle>
            <a:defPPr>
              <a:defRPr lang="en-US"/>
            </a:defPPr>
            <a:lvl1pPr>
              <a:lnSpc>
                <a:spcPct val="90000"/>
              </a:lnSpc>
              <a:spcBef>
                <a:spcPts val="0"/>
              </a:spcBef>
              <a:defRPr sz="800" cap="all" baseline="0">
                <a:solidFill>
                  <a:schemeClr val="bg1"/>
                </a:solidFill>
              </a:defRPr>
            </a:lvl1pPr>
          </a:lstStyle>
          <a:p>
            <a:pPr algn="r" fontAlgn="auto">
              <a:spcAft>
                <a:spcPts val="0"/>
              </a:spcAft>
              <a:defRPr/>
            </a:pPr>
            <a:r>
              <a:rPr lang="en-US" dirty="0">
                <a:solidFill>
                  <a:schemeClr val="bg1">
                    <a:alpha val="50000"/>
                  </a:schemeClr>
                </a:solidFill>
                <a:latin typeface="+mn-lt"/>
                <a:ea typeface="+mn-ea"/>
                <a:cs typeface="+mn-cs"/>
              </a:rPr>
              <a:t>© Kronos incorporated  │  </a:t>
            </a:r>
            <a:fld id="{B27EFB52-459F-44DA-879A-909C42215569}" type="datetime4">
              <a:rPr lang="en-US" smtClean="0">
                <a:solidFill>
                  <a:schemeClr val="bg1">
                    <a:alpha val="50000"/>
                  </a:schemeClr>
                </a:solidFill>
                <a:latin typeface="+mn-lt"/>
                <a:ea typeface="+mn-ea"/>
                <a:cs typeface="+mn-cs"/>
              </a:rPr>
              <a:pPr algn="r" fontAlgn="auto">
                <a:spcAft>
                  <a:spcPts val="0"/>
                </a:spcAft>
                <a:defRPr/>
              </a:pPr>
              <a:t>January 22, 2018</a:t>
            </a:fld>
            <a:r>
              <a:rPr lang="en-US" dirty="0">
                <a:solidFill>
                  <a:schemeClr val="bg1">
                    <a:alpha val="50000"/>
                  </a:schemeClr>
                </a:solidFill>
                <a:latin typeface="+mn-lt"/>
                <a:ea typeface="+mn-ea"/>
                <a:cs typeface="+mn-cs"/>
              </a:rPr>
              <a:t>  │</a:t>
            </a:r>
          </a:p>
        </p:txBody>
      </p:sp>
      <p:sp>
        <p:nvSpPr>
          <p:cNvPr id="7" name="Title 1"/>
          <p:cNvSpPr>
            <a:spLocks noGrp="1"/>
          </p:cNvSpPr>
          <p:nvPr>
            <p:ph type="title"/>
          </p:nvPr>
        </p:nvSpPr>
        <p:spPr>
          <a:xfrm>
            <a:off x="638175" y="1988820"/>
            <a:ext cx="2598420" cy="1371600"/>
          </a:xfrm>
        </p:spPr>
        <p:txBody>
          <a:bodyPr anchor="t">
            <a:noAutofit/>
          </a:bodyPr>
          <a:lstStyle>
            <a:lvl1pPr>
              <a:defRPr sz="2400" baseline="0"/>
            </a:lvl1pPr>
          </a:lstStyle>
          <a:p>
            <a:r>
              <a:rPr lang="en-US"/>
              <a:t>Click to edit Master title style</a:t>
            </a:r>
            <a:endParaRPr lang="en-US" dirty="0"/>
          </a:p>
        </p:txBody>
      </p:sp>
      <p:sp>
        <p:nvSpPr>
          <p:cNvPr id="8" name="Text Placeholder 2"/>
          <p:cNvSpPr>
            <a:spLocks noGrp="1"/>
          </p:cNvSpPr>
          <p:nvPr>
            <p:ph type="body" idx="1"/>
          </p:nvPr>
        </p:nvSpPr>
        <p:spPr>
          <a:xfrm>
            <a:off x="638175" y="1493520"/>
            <a:ext cx="2598420" cy="548640"/>
          </a:xfrm>
        </p:spPr>
        <p:txBody>
          <a:bodyPr rtlCol="0" anchor="b">
            <a:noAutofit/>
          </a:bodyPr>
          <a:lstStyle>
            <a:lvl1pPr>
              <a:defRPr lang="en-US" sz="1600" b="1" cap="all" baseline="0" dirty="0" smtClean="0"/>
            </a:lvl1pPr>
          </a:lstStyle>
          <a:p>
            <a:pPr lvl="0"/>
            <a:r>
              <a:rPr lang="en-US"/>
              <a:t>Edit Master text styles</a:t>
            </a:r>
          </a:p>
        </p:txBody>
      </p:sp>
      <p:sp>
        <p:nvSpPr>
          <p:cNvPr id="10" name="Slide Number Placeholder 1"/>
          <p:cNvSpPr>
            <a:spLocks noGrp="1"/>
          </p:cNvSpPr>
          <p:nvPr>
            <p:ph type="sldNum" sz="quarter" idx="10"/>
          </p:nvPr>
        </p:nvSpPr>
        <p:spPr/>
        <p:txBody>
          <a:bodyPr/>
          <a:lstStyle>
            <a:lvl1pPr>
              <a:lnSpc>
                <a:spcPct val="100000"/>
              </a:lnSpc>
              <a:defRPr/>
            </a:lvl1pPr>
          </a:lstStyle>
          <a:p>
            <a:fld id="{70A3167D-FD1A-A04A-B10A-7C22FC4F31DD}" type="slidenum">
              <a:rPr lang="en-US"/>
              <a:pPr/>
              <a:t>‹#›</a:t>
            </a:fld>
            <a:endParaRPr lang="en-US"/>
          </a:p>
        </p:txBody>
      </p:sp>
    </p:spTree>
    <p:extLst>
      <p:ext uri="{BB962C8B-B14F-4D97-AF65-F5344CB8AC3E}">
        <p14:creationId xmlns:p14="http://schemas.microsoft.com/office/powerpoint/2010/main" val="18799679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or Bars Gree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57BECD5-C9E8-2640-A10B-B12146CF0210}" type="slidenum">
              <a:rPr lang="en-US" smtClean="0"/>
              <a:pPr/>
              <a:t>‹#›</a:t>
            </a:fld>
            <a:endParaRPr lang="en-US"/>
          </a:p>
        </p:txBody>
      </p:sp>
      <p:grpSp>
        <p:nvGrpSpPr>
          <p:cNvPr id="4" name="Group 3"/>
          <p:cNvGrpSpPr/>
          <p:nvPr userDrawn="1"/>
        </p:nvGrpSpPr>
        <p:grpSpPr>
          <a:xfrm>
            <a:off x="0" y="0"/>
            <a:ext cx="9144000" cy="5143500"/>
            <a:chOff x="0" y="0"/>
            <a:chExt cx="9144000" cy="5143500"/>
          </a:xfrm>
          <a:solidFill>
            <a:schemeClr val="accent4"/>
          </a:solidFill>
        </p:grpSpPr>
        <p:sp>
          <p:nvSpPr>
            <p:cNvPr id="5" name="Rectangle 4"/>
            <p:cNvSpPr/>
            <p:nvPr/>
          </p:nvSpPr>
          <p:spPr>
            <a:xfrm>
              <a:off x="0" y="4165600"/>
              <a:ext cx="9144000" cy="9779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0" y="0"/>
              <a:ext cx="9144000" cy="54927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7"/>
          <p:cNvSpPr>
            <a:spLocks noEditPoints="1"/>
          </p:cNvSpPr>
          <p:nvPr userDrawn="1"/>
        </p:nvSpPr>
        <p:spPr bwMode="auto">
          <a:xfrm>
            <a:off x="69850" y="4908550"/>
            <a:ext cx="184150" cy="185738"/>
          </a:xfrm>
          <a:custGeom>
            <a:avLst/>
            <a:gdLst>
              <a:gd name="T0" fmla="*/ 80217 w 189"/>
              <a:gd name="T1" fmla="*/ 74514 h 189"/>
              <a:gd name="T2" fmla="*/ 145760 w 189"/>
              <a:gd name="T3" fmla="*/ 16668 h 189"/>
              <a:gd name="T4" fmla="*/ 106630 w 189"/>
              <a:gd name="T5" fmla="*/ 77455 h 189"/>
              <a:gd name="T6" fmla="*/ 0 w 189"/>
              <a:gd name="T7" fmla="*/ 90201 h 189"/>
              <a:gd name="T8" fmla="*/ 184890 w 189"/>
              <a:gd name="T9" fmla="*/ 92162 h 189"/>
              <a:gd name="T10" fmla="*/ 127173 w 189"/>
              <a:gd name="T11" fmla="*/ 78436 h 189"/>
              <a:gd name="T12" fmla="*/ 127173 w 189"/>
              <a:gd name="T13" fmla="*/ 105888 h 189"/>
              <a:gd name="T14" fmla="*/ 184890 w 189"/>
              <a:gd name="T15" fmla="*/ 92162 h 189"/>
              <a:gd name="T16" fmla="*/ 2935 w 189"/>
              <a:gd name="T17" fmla="*/ 70592 h 189"/>
              <a:gd name="T18" fmla="*/ 95869 w 189"/>
              <a:gd name="T19" fmla="*/ 59807 h 189"/>
              <a:gd name="T20" fmla="*/ 128151 w 189"/>
              <a:gd name="T21" fmla="*/ 6863 h 189"/>
              <a:gd name="T22" fmla="*/ 75326 w 189"/>
              <a:gd name="T23" fmla="*/ 54905 h 189"/>
              <a:gd name="T24" fmla="*/ 22500 w 189"/>
              <a:gd name="T25" fmla="*/ 31374 h 189"/>
              <a:gd name="T26" fmla="*/ 73369 w 189"/>
              <a:gd name="T27" fmla="*/ 22550 h 189"/>
              <a:gd name="T28" fmla="*/ 22500 w 189"/>
              <a:gd name="T29" fmla="*/ 31374 h 189"/>
              <a:gd name="T30" fmla="*/ 9783 w 189"/>
              <a:gd name="T31" fmla="*/ 50983 h 189"/>
              <a:gd name="T32" fmla="*/ 86086 w 189"/>
              <a:gd name="T33" fmla="*/ 38237 h 189"/>
              <a:gd name="T34" fmla="*/ 108586 w 189"/>
              <a:gd name="T35" fmla="*/ 980 h 189"/>
              <a:gd name="T36" fmla="*/ 71413 w 189"/>
              <a:gd name="T37" fmla="*/ 35296 h 189"/>
              <a:gd name="T38" fmla="*/ 978 w 189"/>
              <a:gd name="T39" fmla="*/ 109810 h 189"/>
              <a:gd name="T40" fmla="*/ 111521 w 189"/>
              <a:gd name="T41" fmla="*/ 120595 h 189"/>
              <a:gd name="T42" fmla="*/ 148695 w 189"/>
              <a:gd name="T43" fmla="*/ 165695 h 189"/>
              <a:gd name="T44" fmla="*/ 77282 w 189"/>
              <a:gd name="T45" fmla="*/ 94123 h 189"/>
              <a:gd name="T46" fmla="*/ 978 w 189"/>
              <a:gd name="T47" fmla="*/ 109810 h 189"/>
              <a:gd name="T48" fmla="*/ 75326 w 189"/>
              <a:gd name="T49" fmla="*/ 129419 h 189"/>
              <a:gd name="T50" fmla="*/ 128151 w 189"/>
              <a:gd name="T51" fmla="*/ 177460 h 189"/>
              <a:gd name="T52" fmla="*/ 95869 w 189"/>
              <a:gd name="T53" fmla="*/ 125497 h 189"/>
              <a:gd name="T54" fmla="*/ 2935 w 189"/>
              <a:gd name="T55" fmla="*/ 113732 h 189"/>
              <a:gd name="T56" fmla="*/ 22500 w 189"/>
              <a:gd name="T57" fmla="*/ 152949 h 189"/>
              <a:gd name="T58" fmla="*/ 73369 w 189"/>
              <a:gd name="T59" fmla="*/ 161773 h 189"/>
              <a:gd name="T60" fmla="*/ 22500 w 189"/>
              <a:gd name="T61" fmla="*/ 152949 h 189"/>
              <a:gd name="T62" fmla="*/ 71413 w 189"/>
              <a:gd name="T63" fmla="*/ 149028 h 189"/>
              <a:gd name="T64" fmla="*/ 108586 w 189"/>
              <a:gd name="T65" fmla="*/ 183343 h 189"/>
              <a:gd name="T66" fmla="*/ 86086 w 189"/>
              <a:gd name="T67" fmla="*/ 146086 h 189"/>
              <a:gd name="T68" fmla="*/ 9783 w 189"/>
              <a:gd name="T69" fmla="*/ 133340 h 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9" h="189">
                <a:moveTo>
                  <a:pt x="1" y="76"/>
                </a:moveTo>
                <a:cubicBezTo>
                  <a:pt x="82" y="76"/>
                  <a:pt x="82" y="76"/>
                  <a:pt x="82" y="76"/>
                </a:cubicBezTo>
                <a:cubicBezTo>
                  <a:pt x="84" y="76"/>
                  <a:pt x="105" y="77"/>
                  <a:pt x="114" y="65"/>
                </a:cubicBezTo>
                <a:cubicBezTo>
                  <a:pt x="123" y="53"/>
                  <a:pt x="149" y="17"/>
                  <a:pt x="149" y="17"/>
                </a:cubicBezTo>
                <a:cubicBezTo>
                  <a:pt x="150" y="18"/>
                  <a:pt x="150" y="18"/>
                  <a:pt x="152" y="19"/>
                </a:cubicBezTo>
                <a:cubicBezTo>
                  <a:pt x="152" y="19"/>
                  <a:pt x="109" y="79"/>
                  <a:pt x="109" y="79"/>
                </a:cubicBezTo>
                <a:cubicBezTo>
                  <a:pt x="101" y="90"/>
                  <a:pt x="89" y="92"/>
                  <a:pt x="79" y="92"/>
                </a:cubicBezTo>
                <a:cubicBezTo>
                  <a:pt x="0" y="92"/>
                  <a:pt x="0" y="92"/>
                  <a:pt x="0" y="92"/>
                </a:cubicBezTo>
                <a:cubicBezTo>
                  <a:pt x="0" y="88"/>
                  <a:pt x="0" y="82"/>
                  <a:pt x="1" y="76"/>
                </a:cubicBezTo>
                <a:moveTo>
                  <a:pt x="189" y="94"/>
                </a:moveTo>
                <a:cubicBezTo>
                  <a:pt x="189" y="70"/>
                  <a:pt x="180" y="48"/>
                  <a:pt x="165" y="32"/>
                </a:cubicBezTo>
                <a:cubicBezTo>
                  <a:pt x="130" y="80"/>
                  <a:pt x="130" y="80"/>
                  <a:pt x="130" y="80"/>
                </a:cubicBezTo>
                <a:cubicBezTo>
                  <a:pt x="127" y="84"/>
                  <a:pt x="121" y="91"/>
                  <a:pt x="112" y="94"/>
                </a:cubicBezTo>
                <a:cubicBezTo>
                  <a:pt x="121" y="97"/>
                  <a:pt x="127" y="104"/>
                  <a:pt x="130" y="108"/>
                </a:cubicBezTo>
                <a:cubicBezTo>
                  <a:pt x="165" y="156"/>
                  <a:pt x="165" y="156"/>
                  <a:pt x="165" y="156"/>
                </a:cubicBezTo>
                <a:cubicBezTo>
                  <a:pt x="180" y="140"/>
                  <a:pt x="189" y="118"/>
                  <a:pt x="189" y="94"/>
                </a:cubicBezTo>
                <a:moveTo>
                  <a:pt x="8" y="56"/>
                </a:moveTo>
                <a:cubicBezTo>
                  <a:pt x="6" y="61"/>
                  <a:pt x="4" y="66"/>
                  <a:pt x="3" y="72"/>
                </a:cubicBezTo>
                <a:cubicBezTo>
                  <a:pt x="76" y="72"/>
                  <a:pt x="76" y="72"/>
                  <a:pt x="76" y="72"/>
                </a:cubicBezTo>
                <a:cubicBezTo>
                  <a:pt x="88" y="72"/>
                  <a:pt x="95" y="65"/>
                  <a:pt x="98" y="61"/>
                </a:cubicBezTo>
                <a:cubicBezTo>
                  <a:pt x="119" y="32"/>
                  <a:pt x="135" y="9"/>
                  <a:pt x="135" y="9"/>
                </a:cubicBezTo>
                <a:cubicBezTo>
                  <a:pt x="133" y="7"/>
                  <a:pt x="131" y="7"/>
                  <a:pt x="131" y="7"/>
                </a:cubicBezTo>
                <a:cubicBezTo>
                  <a:pt x="131" y="7"/>
                  <a:pt x="103" y="46"/>
                  <a:pt x="103" y="46"/>
                </a:cubicBezTo>
                <a:cubicBezTo>
                  <a:pt x="98" y="51"/>
                  <a:pt x="95" y="56"/>
                  <a:pt x="77" y="56"/>
                </a:cubicBezTo>
                <a:cubicBezTo>
                  <a:pt x="8" y="56"/>
                  <a:pt x="8" y="56"/>
                  <a:pt x="8" y="56"/>
                </a:cubicBezTo>
                <a:moveTo>
                  <a:pt x="23" y="32"/>
                </a:moveTo>
                <a:cubicBezTo>
                  <a:pt x="62" y="32"/>
                  <a:pt x="62" y="32"/>
                  <a:pt x="62" y="32"/>
                </a:cubicBezTo>
                <a:cubicBezTo>
                  <a:pt x="69" y="32"/>
                  <a:pt x="73" y="26"/>
                  <a:pt x="75" y="23"/>
                </a:cubicBezTo>
                <a:cubicBezTo>
                  <a:pt x="75" y="23"/>
                  <a:pt x="92" y="0"/>
                  <a:pt x="92" y="0"/>
                </a:cubicBezTo>
                <a:cubicBezTo>
                  <a:pt x="69" y="0"/>
                  <a:pt x="43" y="9"/>
                  <a:pt x="23" y="32"/>
                </a:cubicBezTo>
                <a:moveTo>
                  <a:pt x="20" y="36"/>
                </a:moveTo>
                <a:cubicBezTo>
                  <a:pt x="15" y="42"/>
                  <a:pt x="11" y="49"/>
                  <a:pt x="10" y="52"/>
                </a:cubicBezTo>
                <a:cubicBezTo>
                  <a:pt x="69" y="52"/>
                  <a:pt x="69" y="52"/>
                  <a:pt x="69" y="52"/>
                </a:cubicBezTo>
                <a:cubicBezTo>
                  <a:pt x="76" y="52"/>
                  <a:pt x="83" y="48"/>
                  <a:pt x="88" y="39"/>
                </a:cubicBezTo>
                <a:cubicBezTo>
                  <a:pt x="89" y="39"/>
                  <a:pt x="115" y="2"/>
                  <a:pt x="115" y="2"/>
                </a:cubicBezTo>
                <a:cubicBezTo>
                  <a:pt x="111" y="1"/>
                  <a:pt x="111" y="1"/>
                  <a:pt x="111" y="1"/>
                </a:cubicBezTo>
                <a:cubicBezTo>
                  <a:pt x="93" y="26"/>
                  <a:pt x="93" y="26"/>
                  <a:pt x="93" y="26"/>
                </a:cubicBezTo>
                <a:cubicBezTo>
                  <a:pt x="93" y="26"/>
                  <a:pt x="85" y="37"/>
                  <a:pt x="73" y="36"/>
                </a:cubicBezTo>
                <a:cubicBezTo>
                  <a:pt x="20" y="36"/>
                  <a:pt x="20" y="36"/>
                  <a:pt x="20" y="36"/>
                </a:cubicBezTo>
                <a:moveTo>
                  <a:pt x="1" y="112"/>
                </a:moveTo>
                <a:cubicBezTo>
                  <a:pt x="82" y="112"/>
                  <a:pt x="82" y="112"/>
                  <a:pt x="82" y="112"/>
                </a:cubicBezTo>
                <a:cubicBezTo>
                  <a:pt x="84" y="112"/>
                  <a:pt x="105" y="111"/>
                  <a:pt x="114" y="123"/>
                </a:cubicBezTo>
                <a:cubicBezTo>
                  <a:pt x="123" y="135"/>
                  <a:pt x="149" y="172"/>
                  <a:pt x="149" y="172"/>
                </a:cubicBezTo>
                <a:cubicBezTo>
                  <a:pt x="150" y="171"/>
                  <a:pt x="150" y="170"/>
                  <a:pt x="152" y="169"/>
                </a:cubicBezTo>
                <a:cubicBezTo>
                  <a:pt x="152" y="169"/>
                  <a:pt x="109" y="109"/>
                  <a:pt x="109" y="109"/>
                </a:cubicBezTo>
                <a:cubicBezTo>
                  <a:pt x="101" y="99"/>
                  <a:pt x="89" y="96"/>
                  <a:pt x="79" y="96"/>
                </a:cubicBezTo>
                <a:cubicBezTo>
                  <a:pt x="0" y="96"/>
                  <a:pt x="0" y="96"/>
                  <a:pt x="0" y="96"/>
                </a:cubicBezTo>
                <a:cubicBezTo>
                  <a:pt x="0" y="100"/>
                  <a:pt x="0" y="107"/>
                  <a:pt x="1" y="112"/>
                </a:cubicBezTo>
                <a:moveTo>
                  <a:pt x="8" y="132"/>
                </a:moveTo>
                <a:cubicBezTo>
                  <a:pt x="77" y="132"/>
                  <a:pt x="77" y="132"/>
                  <a:pt x="77" y="132"/>
                </a:cubicBezTo>
                <a:cubicBezTo>
                  <a:pt x="95" y="132"/>
                  <a:pt x="98" y="137"/>
                  <a:pt x="103" y="142"/>
                </a:cubicBezTo>
                <a:cubicBezTo>
                  <a:pt x="103" y="142"/>
                  <a:pt x="131" y="181"/>
                  <a:pt x="131" y="181"/>
                </a:cubicBezTo>
                <a:cubicBezTo>
                  <a:pt x="131" y="181"/>
                  <a:pt x="133" y="181"/>
                  <a:pt x="135" y="180"/>
                </a:cubicBezTo>
                <a:cubicBezTo>
                  <a:pt x="135" y="180"/>
                  <a:pt x="119" y="156"/>
                  <a:pt x="98" y="128"/>
                </a:cubicBezTo>
                <a:cubicBezTo>
                  <a:pt x="95" y="123"/>
                  <a:pt x="88" y="116"/>
                  <a:pt x="76" y="116"/>
                </a:cubicBezTo>
                <a:cubicBezTo>
                  <a:pt x="76" y="116"/>
                  <a:pt x="3" y="116"/>
                  <a:pt x="3" y="116"/>
                </a:cubicBezTo>
                <a:cubicBezTo>
                  <a:pt x="4" y="122"/>
                  <a:pt x="6" y="128"/>
                  <a:pt x="8" y="132"/>
                </a:cubicBezTo>
                <a:moveTo>
                  <a:pt x="23" y="156"/>
                </a:moveTo>
                <a:cubicBezTo>
                  <a:pt x="43" y="179"/>
                  <a:pt x="69" y="188"/>
                  <a:pt x="92" y="189"/>
                </a:cubicBezTo>
                <a:cubicBezTo>
                  <a:pt x="75" y="165"/>
                  <a:pt x="75" y="165"/>
                  <a:pt x="75" y="165"/>
                </a:cubicBezTo>
                <a:cubicBezTo>
                  <a:pt x="73" y="163"/>
                  <a:pt x="69" y="156"/>
                  <a:pt x="62" y="156"/>
                </a:cubicBezTo>
                <a:cubicBezTo>
                  <a:pt x="23" y="156"/>
                  <a:pt x="23" y="156"/>
                  <a:pt x="23" y="156"/>
                </a:cubicBezTo>
                <a:moveTo>
                  <a:pt x="20" y="152"/>
                </a:moveTo>
                <a:cubicBezTo>
                  <a:pt x="73" y="152"/>
                  <a:pt x="73" y="152"/>
                  <a:pt x="73" y="152"/>
                </a:cubicBezTo>
                <a:cubicBezTo>
                  <a:pt x="85" y="152"/>
                  <a:pt x="93" y="162"/>
                  <a:pt x="93" y="162"/>
                </a:cubicBezTo>
                <a:cubicBezTo>
                  <a:pt x="111" y="187"/>
                  <a:pt x="111" y="187"/>
                  <a:pt x="111" y="187"/>
                </a:cubicBezTo>
                <a:cubicBezTo>
                  <a:pt x="115" y="186"/>
                  <a:pt x="115" y="186"/>
                  <a:pt x="115" y="186"/>
                </a:cubicBezTo>
                <a:cubicBezTo>
                  <a:pt x="115" y="186"/>
                  <a:pt x="89" y="149"/>
                  <a:pt x="88" y="149"/>
                </a:cubicBezTo>
                <a:cubicBezTo>
                  <a:pt x="83" y="140"/>
                  <a:pt x="76" y="137"/>
                  <a:pt x="69" y="136"/>
                </a:cubicBezTo>
                <a:cubicBezTo>
                  <a:pt x="10" y="136"/>
                  <a:pt x="10" y="136"/>
                  <a:pt x="10" y="136"/>
                </a:cubicBezTo>
                <a:cubicBezTo>
                  <a:pt x="12" y="141"/>
                  <a:pt x="15" y="146"/>
                  <a:pt x="20" y="152"/>
                </a:cubicBezTo>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ooter Placeholder 4"/>
          <p:cNvSpPr txBox="1">
            <a:spLocks/>
          </p:cNvSpPr>
          <p:nvPr userDrawn="1"/>
        </p:nvSpPr>
        <p:spPr>
          <a:xfrm>
            <a:off x="5547359" y="4859338"/>
            <a:ext cx="2958465" cy="284162"/>
          </a:xfrm>
          <a:prstGeom prst="rect">
            <a:avLst/>
          </a:prstGeom>
        </p:spPr>
        <p:txBody>
          <a:bodyPr anchor="ctr"/>
          <a:lstStyle>
            <a:defPPr>
              <a:defRPr lang="en-US"/>
            </a:defPPr>
            <a:lvl1pPr>
              <a:lnSpc>
                <a:spcPct val="90000"/>
              </a:lnSpc>
              <a:spcBef>
                <a:spcPts val="0"/>
              </a:spcBef>
              <a:defRPr sz="800" cap="all" baseline="0">
                <a:solidFill>
                  <a:schemeClr val="bg1"/>
                </a:solidFill>
              </a:defRPr>
            </a:lvl1pPr>
          </a:lstStyle>
          <a:p>
            <a:pPr algn="r" fontAlgn="auto">
              <a:spcAft>
                <a:spcPts val="0"/>
              </a:spcAft>
              <a:defRPr/>
            </a:pPr>
            <a:r>
              <a:rPr lang="en-US" dirty="0">
                <a:solidFill>
                  <a:schemeClr val="bg1">
                    <a:alpha val="50000"/>
                  </a:schemeClr>
                </a:solidFill>
                <a:latin typeface="+mn-lt"/>
                <a:ea typeface="+mn-ea"/>
                <a:cs typeface="+mn-cs"/>
              </a:rPr>
              <a:t>© Kronos incorporated  │  </a:t>
            </a:r>
            <a:fld id="{B27EFB52-459F-44DA-879A-909C42215569}" type="datetime4">
              <a:rPr lang="en-US" smtClean="0">
                <a:solidFill>
                  <a:schemeClr val="bg1">
                    <a:alpha val="50000"/>
                  </a:schemeClr>
                </a:solidFill>
                <a:latin typeface="+mn-lt"/>
                <a:ea typeface="+mn-ea"/>
                <a:cs typeface="+mn-cs"/>
              </a:rPr>
              <a:pPr algn="r" fontAlgn="auto">
                <a:spcAft>
                  <a:spcPts val="0"/>
                </a:spcAft>
                <a:defRPr/>
              </a:pPr>
              <a:t>January 22, 2018</a:t>
            </a:fld>
            <a:r>
              <a:rPr lang="en-US" dirty="0">
                <a:solidFill>
                  <a:schemeClr val="bg1">
                    <a:alpha val="50000"/>
                  </a:schemeClr>
                </a:solidFill>
                <a:latin typeface="+mn-lt"/>
                <a:ea typeface="+mn-ea"/>
                <a:cs typeface="+mn-cs"/>
              </a:rPr>
              <a:t>  │</a:t>
            </a:r>
          </a:p>
        </p:txBody>
      </p:sp>
      <p:sp>
        <p:nvSpPr>
          <p:cNvPr id="9" name="Title 1"/>
          <p:cNvSpPr>
            <a:spLocks noGrp="1"/>
          </p:cNvSpPr>
          <p:nvPr>
            <p:ph type="title"/>
          </p:nvPr>
        </p:nvSpPr>
        <p:spPr>
          <a:xfrm>
            <a:off x="638175" y="1988820"/>
            <a:ext cx="2598420" cy="1371600"/>
          </a:xfrm>
        </p:spPr>
        <p:txBody>
          <a:bodyPr anchor="t">
            <a:noAutofit/>
          </a:bodyPr>
          <a:lstStyle>
            <a:lvl1pPr>
              <a:defRPr sz="2400" baseline="0"/>
            </a:lvl1pPr>
          </a:lstStyle>
          <a:p>
            <a:r>
              <a:rPr lang="en-US"/>
              <a:t>Click to edit Master title style</a:t>
            </a:r>
            <a:endParaRPr lang="en-US" dirty="0"/>
          </a:p>
        </p:txBody>
      </p:sp>
      <p:sp>
        <p:nvSpPr>
          <p:cNvPr id="10" name="Text Placeholder 2"/>
          <p:cNvSpPr>
            <a:spLocks noGrp="1"/>
          </p:cNvSpPr>
          <p:nvPr>
            <p:ph type="body" idx="1"/>
          </p:nvPr>
        </p:nvSpPr>
        <p:spPr>
          <a:xfrm>
            <a:off x="638175" y="1493520"/>
            <a:ext cx="2598420" cy="548640"/>
          </a:xfrm>
        </p:spPr>
        <p:txBody>
          <a:bodyPr rtlCol="0" anchor="b">
            <a:noAutofit/>
          </a:bodyPr>
          <a:lstStyle>
            <a:lvl1pPr>
              <a:defRPr lang="en-US" sz="1600" b="1" cap="all" baseline="0" dirty="0" smtClean="0"/>
            </a:lvl1pPr>
          </a:lstStyle>
          <a:p>
            <a:pPr lvl="0"/>
            <a:r>
              <a:rPr lang="en-US"/>
              <a:t>Edit Master text styles</a:t>
            </a:r>
          </a:p>
        </p:txBody>
      </p:sp>
      <p:sp>
        <p:nvSpPr>
          <p:cNvPr id="11" name="Slide Number Placeholder 1"/>
          <p:cNvSpPr txBox="1">
            <a:spLocks/>
          </p:cNvSpPr>
          <p:nvPr userDrawn="1"/>
        </p:nvSpPr>
        <p:spPr>
          <a:xfrm>
            <a:off x="8505825" y="4859338"/>
            <a:ext cx="314325" cy="284162"/>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lnSpc>
                <a:spcPct val="100000"/>
              </a:lnSpc>
              <a:spcBef>
                <a:spcPct val="0"/>
              </a:spcBef>
              <a:spcAft>
                <a:spcPct val="0"/>
              </a:spcAft>
              <a:defRPr sz="800" kern="1200">
                <a:solidFill>
                  <a:srgbClr val="FFFFFF"/>
                </a:solidFill>
                <a:latin typeface="Arial" charset="0"/>
                <a:ea typeface="ＭＳ Ｐゴシック" charset="0"/>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fld id="{70A3167D-FD1A-A04A-B10A-7C22FC4F31DD}" type="slidenum">
              <a:rPr lang="en-US" smtClean="0"/>
              <a:pPr/>
              <a:t>‹#›</a:t>
            </a:fld>
            <a:endParaRPr lang="en-US"/>
          </a:p>
        </p:txBody>
      </p:sp>
    </p:spTree>
    <p:extLst>
      <p:ext uri="{BB962C8B-B14F-4D97-AF65-F5344CB8AC3E}">
        <p14:creationId xmlns:p14="http://schemas.microsoft.com/office/powerpoint/2010/main" val="2997690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er Story">
    <p:spTree>
      <p:nvGrpSpPr>
        <p:cNvPr id="1" name=""/>
        <p:cNvGrpSpPr/>
        <p:nvPr/>
      </p:nvGrpSpPr>
      <p:grpSpPr>
        <a:xfrm>
          <a:off x="0" y="0"/>
          <a:ext cx="0" cy="0"/>
          <a:chOff x="0" y="0"/>
          <a:chExt cx="0" cy="0"/>
        </a:xfrm>
      </p:grpSpPr>
      <p:grpSp>
        <p:nvGrpSpPr>
          <p:cNvPr id="10" name="Group 10"/>
          <p:cNvGrpSpPr>
            <a:grpSpLocks/>
          </p:cNvGrpSpPr>
          <p:nvPr/>
        </p:nvGrpSpPr>
        <p:grpSpPr bwMode="auto">
          <a:xfrm>
            <a:off x="0" y="1371600"/>
            <a:ext cx="6710363" cy="2794000"/>
            <a:chOff x="323850" y="1371600"/>
            <a:chExt cx="6387089" cy="2794000"/>
          </a:xfrm>
        </p:grpSpPr>
        <p:sp>
          <p:nvSpPr>
            <p:cNvPr id="11" name="Right Triangle 10"/>
            <p:cNvSpPr/>
            <p:nvPr/>
          </p:nvSpPr>
          <p:spPr>
            <a:xfrm>
              <a:off x="5097168" y="1371600"/>
              <a:ext cx="1613771" cy="2794000"/>
            </a:xfrm>
            <a:prstGeom prst="rtTriangl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323850" y="1371600"/>
              <a:ext cx="4773318" cy="2794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13" name="Straight Connector 12"/>
          <p:cNvCxnSpPr/>
          <p:nvPr/>
        </p:nvCxnSpPr>
        <p:spPr>
          <a:xfrm>
            <a:off x="0" y="1371600"/>
            <a:ext cx="9144000" cy="0"/>
          </a:xfrm>
          <a:prstGeom prst="line">
            <a:avLst/>
          </a:prstGeom>
          <a:ln w="19050" cap="rnd" cmpd="sng">
            <a:solidFill>
              <a:schemeClr val="accent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0" y="4159250"/>
            <a:ext cx="9144000" cy="0"/>
          </a:xfrm>
          <a:prstGeom prst="line">
            <a:avLst/>
          </a:prstGeom>
          <a:ln w="19050" cap="rnd" cmpd="sng">
            <a:solidFill>
              <a:schemeClr val="accent2"/>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23850" y="435866"/>
            <a:ext cx="8496300" cy="765871"/>
          </a:xfrm>
        </p:spPr>
        <p:txBody>
          <a:bodyPr rtlCol="0" anchor="t">
            <a:noAutofit/>
          </a:bodyPr>
          <a:lstStyle>
            <a:lvl1pPr>
              <a:defRPr lang="en-US" b="1" dirty="0">
                <a:solidFill>
                  <a:schemeClr val="accent2"/>
                </a:solidFill>
              </a:defRPr>
            </a:lvl1pPr>
          </a:lstStyle>
          <a:p>
            <a:pPr lvl="0"/>
            <a:r>
              <a:rPr lang="en-US"/>
              <a:t>Click to edit Master title style</a:t>
            </a:r>
            <a:endParaRPr lang="en-US" dirty="0"/>
          </a:p>
        </p:txBody>
      </p:sp>
      <p:sp>
        <p:nvSpPr>
          <p:cNvPr id="3" name="Content Placeholder 2"/>
          <p:cNvSpPr>
            <a:spLocks noGrp="1"/>
          </p:cNvSpPr>
          <p:nvPr>
            <p:ph idx="1"/>
          </p:nvPr>
        </p:nvSpPr>
        <p:spPr>
          <a:xfrm>
            <a:off x="323851" y="1517073"/>
            <a:ext cx="2560320" cy="2648527"/>
          </a:xfrm>
        </p:spPr>
        <p:txBody>
          <a:bodyPr/>
          <a:lstStyle>
            <a:lvl1pPr marL="0" indent="0">
              <a:spcBef>
                <a:spcPts val="400"/>
              </a:spcBef>
              <a:buNone/>
              <a:defRPr sz="1400" b="1" cap="all" baseline="0">
                <a:solidFill>
                  <a:schemeClr val="accent3"/>
                </a:solidFill>
              </a:defRPr>
            </a:lvl1pPr>
            <a:lvl2pPr marL="0" indent="0">
              <a:spcBef>
                <a:spcPts val="400"/>
              </a:spcBef>
              <a:buNone/>
              <a:defRPr sz="1100" cap="all" baseline="0">
                <a:solidFill>
                  <a:schemeClr val="accent3"/>
                </a:solidFill>
              </a:defRPr>
            </a:lvl2pPr>
            <a:lvl3pPr marL="0" indent="0">
              <a:spcBef>
                <a:spcPts val="0"/>
              </a:spcBef>
              <a:buNone/>
              <a:defRPr lang="en-US" sz="1100" b="1" kern="1200" dirty="0">
                <a:solidFill>
                  <a:schemeClr val="tx2">
                    <a:lumMod val="50000"/>
                  </a:schemeClr>
                </a:solidFill>
                <a:latin typeface="+mn-lt"/>
                <a:ea typeface="+mn-ea"/>
                <a:cs typeface="Arial"/>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idx="14" hasCustomPrompt="1"/>
          </p:nvPr>
        </p:nvSpPr>
        <p:spPr>
          <a:xfrm>
            <a:off x="323850" y="214392"/>
            <a:ext cx="8496300" cy="274320"/>
          </a:xfrm>
        </p:spPr>
        <p:txBody>
          <a:bodyPr anchor="ctr">
            <a:noAutofit/>
          </a:bodyPr>
          <a:lstStyle>
            <a:lvl1pPr marL="0" indent="0">
              <a:buNone/>
              <a:defRPr sz="1400" b="0" cap="all" baseline="0">
                <a:solidFill>
                  <a:schemeClr val="tx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INSERT CUSTOMER NAME</a:t>
            </a:r>
          </a:p>
        </p:txBody>
      </p:sp>
      <p:sp>
        <p:nvSpPr>
          <p:cNvPr id="15" name="Content Placeholder 2"/>
          <p:cNvSpPr>
            <a:spLocks noGrp="1"/>
          </p:cNvSpPr>
          <p:nvPr>
            <p:ph idx="15"/>
          </p:nvPr>
        </p:nvSpPr>
        <p:spPr>
          <a:xfrm>
            <a:off x="2926080" y="1517073"/>
            <a:ext cx="2560320" cy="2648527"/>
          </a:xfrm>
        </p:spPr>
        <p:txBody>
          <a:bodyPr/>
          <a:lstStyle>
            <a:lvl1pPr marL="0" indent="0">
              <a:spcBef>
                <a:spcPts val="400"/>
              </a:spcBef>
              <a:buNone/>
              <a:defRPr sz="1400" b="1" cap="all" baseline="0">
                <a:solidFill>
                  <a:schemeClr val="accent4"/>
                </a:solidFill>
              </a:defRPr>
            </a:lvl1pPr>
            <a:lvl2pPr marL="0" indent="0">
              <a:spcBef>
                <a:spcPts val="400"/>
              </a:spcBef>
              <a:buNone/>
              <a:defRPr sz="1100" cap="all" baseline="0">
                <a:solidFill>
                  <a:schemeClr val="accent4"/>
                </a:solidFill>
              </a:defRPr>
            </a:lvl2pPr>
            <a:lvl3pPr marL="0" indent="0">
              <a:spcBef>
                <a:spcPts val="0"/>
              </a:spcBef>
              <a:buNone/>
              <a:defRPr lang="en-US" sz="1100" b="1" kern="1200" dirty="0">
                <a:solidFill>
                  <a:schemeClr val="tx2">
                    <a:lumMod val="50000"/>
                  </a:schemeClr>
                </a:solidFill>
                <a:latin typeface="+mn-lt"/>
                <a:ea typeface="+mn-ea"/>
                <a:cs typeface="Arial"/>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idx="16"/>
          </p:nvPr>
        </p:nvSpPr>
        <p:spPr>
          <a:xfrm>
            <a:off x="6259830" y="1517073"/>
            <a:ext cx="2743200" cy="2648527"/>
          </a:xfrm>
        </p:spPr>
        <p:txBody>
          <a:bodyPr/>
          <a:lstStyle>
            <a:lvl1pPr marL="0" indent="0">
              <a:spcBef>
                <a:spcPts val="400"/>
              </a:spcBef>
              <a:buNone/>
              <a:defRPr sz="1400" b="1" cap="all" baseline="0">
                <a:solidFill>
                  <a:schemeClr val="accent2"/>
                </a:solidFill>
              </a:defRPr>
            </a:lvl1pPr>
            <a:lvl2pPr marL="228600" indent="-228600">
              <a:spcBef>
                <a:spcPts val="400"/>
              </a:spcBef>
              <a:buClr>
                <a:schemeClr val="accent2"/>
              </a:buClr>
              <a:buFont typeface="+mj-lt"/>
              <a:buAutoNum type="arabicPeriod"/>
              <a:defRPr sz="1100" cap="none" baseline="0">
                <a:solidFill>
                  <a:schemeClr val="tx2">
                    <a:lumMod val="50000"/>
                  </a:schemeClr>
                </a:solidFill>
              </a:defRPr>
            </a:lvl2pPr>
            <a:lvl3pPr marL="228600" indent="0">
              <a:spcBef>
                <a:spcPts val="0"/>
              </a:spcBef>
              <a:buNone/>
              <a:defRPr lang="en-US" sz="1100" b="0" kern="1200" dirty="0">
                <a:solidFill>
                  <a:schemeClr val="tx2">
                    <a:lumMod val="50000"/>
                  </a:schemeClr>
                </a:solidFill>
                <a:latin typeface="+mn-lt"/>
                <a:ea typeface="+mn-ea"/>
                <a:cs typeface="Arial"/>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Slide Number Placeholder 3"/>
          <p:cNvSpPr>
            <a:spLocks noGrp="1"/>
          </p:cNvSpPr>
          <p:nvPr>
            <p:ph type="sldNum" sz="quarter" idx="20"/>
          </p:nvPr>
        </p:nvSpPr>
        <p:spPr/>
        <p:txBody>
          <a:bodyPr/>
          <a:lstStyle>
            <a:lvl1pPr>
              <a:lnSpc>
                <a:spcPct val="100000"/>
              </a:lnSpc>
              <a:defRPr/>
            </a:lvl1pPr>
          </a:lstStyle>
          <a:p>
            <a:fld id="{F6E70B87-E353-B645-B6EE-DBD563E61E4F}" type="slidenum">
              <a:rPr lang="en-US"/>
              <a:pPr/>
              <a:t>‹#›</a:t>
            </a:fld>
            <a:endParaRPr lang="en-US"/>
          </a:p>
        </p:txBody>
      </p:sp>
      <p:sp>
        <p:nvSpPr>
          <p:cNvPr id="4" name="Rectangle 3"/>
          <p:cNvSpPr/>
          <p:nvPr userDrawn="1"/>
        </p:nvSpPr>
        <p:spPr>
          <a:xfrm>
            <a:off x="0" y="4859338"/>
            <a:ext cx="9144000" cy="284162"/>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1584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7"/>
          <p:cNvSpPr>
            <a:spLocks noEditPoints="1"/>
          </p:cNvSpPr>
          <p:nvPr/>
        </p:nvSpPr>
        <p:spPr bwMode="auto">
          <a:xfrm>
            <a:off x="69850" y="4908550"/>
            <a:ext cx="184150" cy="185738"/>
          </a:xfrm>
          <a:custGeom>
            <a:avLst/>
            <a:gdLst>
              <a:gd name="T0" fmla="*/ 80217 w 189"/>
              <a:gd name="T1" fmla="*/ 74514 h 189"/>
              <a:gd name="T2" fmla="*/ 145760 w 189"/>
              <a:gd name="T3" fmla="*/ 16668 h 189"/>
              <a:gd name="T4" fmla="*/ 106630 w 189"/>
              <a:gd name="T5" fmla="*/ 77455 h 189"/>
              <a:gd name="T6" fmla="*/ 0 w 189"/>
              <a:gd name="T7" fmla="*/ 90201 h 189"/>
              <a:gd name="T8" fmla="*/ 184890 w 189"/>
              <a:gd name="T9" fmla="*/ 92162 h 189"/>
              <a:gd name="T10" fmla="*/ 127173 w 189"/>
              <a:gd name="T11" fmla="*/ 78436 h 189"/>
              <a:gd name="T12" fmla="*/ 127173 w 189"/>
              <a:gd name="T13" fmla="*/ 105888 h 189"/>
              <a:gd name="T14" fmla="*/ 184890 w 189"/>
              <a:gd name="T15" fmla="*/ 92162 h 189"/>
              <a:gd name="T16" fmla="*/ 2935 w 189"/>
              <a:gd name="T17" fmla="*/ 70592 h 189"/>
              <a:gd name="T18" fmla="*/ 95869 w 189"/>
              <a:gd name="T19" fmla="*/ 59807 h 189"/>
              <a:gd name="T20" fmla="*/ 128151 w 189"/>
              <a:gd name="T21" fmla="*/ 6863 h 189"/>
              <a:gd name="T22" fmla="*/ 75326 w 189"/>
              <a:gd name="T23" fmla="*/ 54905 h 189"/>
              <a:gd name="T24" fmla="*/ 22500 w 189"/>
              <a:gd name="T25" fmla="*/ 31374 h 189"/>
              <a:gd name="T26" fmla="*/ 73369 w 189"/>
              <a:gd name="T27" fmla="*/ 22550 h 189"/>
              <a:gd name="T28" fmla="*/ 22500 w 189"/>
              <a:gd name="T29" fmla="*/ 31374 h 189"/>
              <a:gd name="T30" fmla="*/ 9783 w 189"/>
              <a:gd name="T31" fmla="*/ 50983 h 189"/>
              <a:gd name="T32" fmla="*/ 86086 w 189"/>
              <a:gd name="T33" fmla="*/ 38237 h 189"/>
              <a:gd name="T34" fmla="*/ 108586 w 189"/>
              <a:gd name="T35" fmla="*/ 980 h 189"/>
              <a:gd name="T36" fmla="*/ 71413 w 189"/>
              <a:gd name="T37" fmla="*/ 35296 h 189"/>
              <a:gd name="T38" fmla="*/ 978 w 189"/>
              <a:gd name="T39" fmla="*/ 109810 h 189"/>
              <a:gd name="T40" fmla="*/ 111521 w 189"/>
              <a:gd name="T41" fmla="*/ 120595 h 189"/>
              <a:gd name="T42" fmla="*/ 148695 w 189"/>
              <a:gd name="T43" fmla="*/ 165695 h 189"/>
              <a:gd name="T44" fmla="*/ 77282 w 189"/>
              <a:gd name="T45" fmla="*/ 94123 h 189"/>
              <a:gd name="T46" fmla="*/ 978 w 189"/>
              <a:gd name="T47" fmla="*/ 109810 h 189"/>
              <a:gd name="T48" fmla="*/ 75326 w 189"/>
              <a:gd name="T49" fmla="*/ 129419 h 189"/>
              <a:gd name="T50" fmla="*/ 128151 w 189"/>
              <a:gd name="T51" fmla="*/ 177460 h 189"/>
              <a:gd name="T52" fmla="*/ 95869 w 189"/>
              <a:gd name="T53" fmla="*/ 125497 h 189"/>
              <a:gd name="T54" fmla="*/ 2935 w 189"/>
              <a:gd name="T55" fmla="*/ 113732 h 189"/>
              <a:gd name="T56" fmla="*/ 22500 w 189"/>
              <a:gd name="T57" fmla="*/ 152949 h 189"/>
              <a:gd name="T58" fmla="*/ 73369 w 189"/>
              <a:gd name="T59" fmla="*/ 161773 h 189"/>
              <a:gd name="T60" fmla="*/ 22500 w 189"/>
              <a:gd name="T61" fmla="*/ 152949 h 189"/>
              <a:gd name="T62" fmla="*/ 71413 w 189"/>
              <a:gd name="T63" fmla="*/ 149028 h 189"/>
              <a:gd name="T64" fmla="*/ 108586 w 189"/>
              <a:gd name="T65" fmla="*/ 183343 h 189"/>
              <a:gd name="T66" fmla="*/ 86086 w 189"/>
              <a:gd name="T67" fmla="*/ 146086 h 189"/>
              <a:gd name="T68" fmla="*/ 9783 w 189"/>
              <a:gd name="T69" fmla="*/ 133340 h 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9" h="189">
                <a:moveTo>
                  <a:pt x="1" y="76"/>
                </a:moveTo>
                <a:cubicBezTo>
                  <a:pt x="82" y="76"/>
                  <a:pt x="82" y="76"/>
                  <a:pt x="82" y="76"/>
                </a:cubicBezTo>
                <a:cubicBezTo>
                  <a:pt x="84" y="76"/>
                  <a:pt x="105" y="77"/>
                  <a:pt x="114" y="65"/>
                </a:cubicBezTo>
                <a:cubicBezTo>
                  <a:pt x="123" y="53"/>
                  <a:pt x="149" y="17"/>
                  <a:pt x="149" y="17"/>
                </a:cubicBezTo>
                <a:cubicBezTo>
                  <a:pt x="150" y="18"/>
                  <a:pt x="150" y="18"/>
                  <a:pt x="152" y="19"/>
                </a:cubicBezTo>
                <a:cubicBezTo>
                  <a:pt x="152" y="19"/>
                  <a:pt x="109" y="79"/>
                  <a:pt x="109" y="79"/>
                </a:cubicBezTo>
                <a:cubicBezTo>
                  <a:pt x="101" y="90"/>
                  <a:pt x="89" y="92"/>
                  <a:pt x="79" y="92"/>
                </a:cubicBezTo>
                <a:cubicBezTo>
                  <a:pt x="0" y="92"/>
                  <a:pt x="0" y="92"/>
                  <a:pt x="0" y="92"/>
                </a:cubicBezTo>
                <a:cubicBezTo>
                  <a:pt x="0" y="88"/>
                  <a:pt x="0" y="82"/>
                  <a:pt x="1" y="76"/>
                </a:cubicBezTo>
                <a:moveTo>
                  <a:pt x="189" y="94"/>
                </a:moveTo>
                <a:cubicBezTo>
                  <a:pt x="189" y="70"/>
                  <a:pt x="180" y="48"/>
                  <a:pt x="165" y="32"/>
                </a:cubicBezTo>
                <a:cubicBezTo>
                  <a:pt x="130" y="80"/>
                  <a:pt x="130" y="80"/>
                  <a:pt x="130" y="80"/>
                </a:cubicBezTo>
                <a:cubicBezTo>
                  <a:pt x="127" y="84"/>
                  <a:pt x="121" y="91"/>
                  <a:pt x="112" y="94"/>
                </a:cubicBezTo>
                <a:cubicBezTo>
                  <a:pt x="121" y="97"/>
                  <a:pt x="127" y="104"/>
                  <a:pt x="130" y="108"/>
                </a:cubicBezTo>
                <a:cubicBezTo>
                  <a:pt x="165" y="156"/>
                  <a:pt x="165" y="156"/>
                  <a:pt x="165" y="156"/>
                </a:cubicBezTo>
                <a:cubicBezTo>
                  <a:pt x="180" y="140"/>
                  <a:pt x="189" y="118"/>
                  <a:pt x="189" y="94"/>
                </a:cubicBezTo>
                <a:moveTo>
                  <a:pt x="8" y="56"/>
                </a:moveTo>
                <a:cubicBezTo>
                  <a:pt x="6" y="61"/>
                  <a:pt x="4" y="66"/>
                  <a:pt x="3" y="72"/>
                </a:cubicBezTo>
                <a:cubicBezTo>
                  <a:pt x="76" y="72"/>
                  <a:pt x="76" y="72"/>
                  <a:pt x="76" y="72"/>
                </a:cubicBezTo>
                <a:cubicBezTo>
                  <a:pt x="88" y="72"/>
                  <a:pt x="95" y="65"/>
                  <a:pt x="98" y="61"/>
                </a:cubicBezTo>
                <a:cubicBezTo>
                  <a:pt x="119" y="32"/>
                  <a:pt x="135" y="9"/>
                  <a:pt x="135" y="9"/>
                </a:cubicBezTo>
                <a:cubicBezTo>
                  <a:pt x="133" y="7"/>
                  <a:pt x="131" y="7"/>
                  <a:pt x="131" y="7"/>
                </a:cubicBezTo>
                <a:cubicBezTo>
                  <a:pt x="131" y="7"/>
                  <a:pt x="103" y="46"/>
                  <a:pt x="103" y="46"/>
                </a:cubicBezTo>
                <a:cubicBezTo>
                  <a:pt x="98" y="51"/>
                  <a:pt x="95" y="56"/>
                  <a:pt x="77" y="56"/>
                </a:cubicBezTo>
                <a:cubicBezTo>
                  <a:pt x="8" y="56"/>
                  <a:pt x="8" y="56"/>
                  <a:pt x="8" y="56"/>
                </a:cubicBezTo>
                <a:moveTo>
                  <a:pt x="23" y="32"/>
                </a:moveTo>
                <a:cubicBezTo>
                  <a:pt x="62" y="32"/>
                  <a:pt x="62" y="32"/>
                  <a:pt x="62" y="32"/>
                </a:cubicBezTo>
                <a:cubicBezTo>
                  <a:pt x="69" y="32"/>
                  <a:pt x="73" y="26"/>
                  <a:pt x="75" y="23"/>
                </a:cubicBezTo>
                <a:cubicBezTo>
                  <a:pt x="75" y="23"/>
                  <a:pt x="92" y="0"/>
                  <a:pt x="92" y="0"/>
                </a:cubicBezTo>
                <a:cubicBezTo>
                  <a:pt x="69" y="0"/>
                  <a:pt x="43" y="9"/>
                  <a:pt x="23" y="32"/>
                </a:cubicBezTo>
                <a:moveTo>
                  <a:pt x="20" y="36"/>
                </a:moveTo>
                <a:cubicBezTo>
                  <a:pt x="15" y="42"/>
                  <a:pt x="11" y="49"/>
                  <a:pt x="10" y="52"/>
                </a:cubicBezTo>
                <a:cubicBezTo>
                  <a:pt x="69" y="52"/>
                  <a:pt x="69" y="52"/>
                  <a:pt x="69" y="52"/>
                </a:cubicBezTo>
                <a:cubicBezTo>
                  <a:pt x="76" y="52"/>
                  <a:pt x="83" y="48"/>
                  <a:pt x="88" y="39"/>
                </a:cubicBezTo>
                <a:cubicBezTo>
                  <a:pt x="89" y="39"/>
                  <a:pt x="115" y="2"/>
                  <a:pt x="115" y="2"/>
                </a:cubicBezTo>
                <a:cubicBezTo>
                  <a:pt x="111" y="1"/>
                  <a:pt x="111" y="1"/>
                  <a:pt x="111" y="1"/>
                </a:cubicBezTo>
                <a:cubicBezTo>
                  <a:pt x="93" y="26"/>
                  <a:pt x="93" y="26"/>
                  <a:pt x="93" y="26"/>
                </a:cubicBezTo>
                <a:cubicBezTo>
                  <a:pt x="93" y="26"/>
                  <a:pt x="85" y="37"/>
                  <a:pt x="73" y="36"/>
                </a:cubicBezTo>
                <a:cubicBezTo>
                  <a:pt x="20" y="36"/>
                  <a:pt x="20" y="36"/>
                  <a:pt x="20" y="36"/>
                </a:cubicBezTo>
                <a:moveTo>
                  <a:pt x="1" y="112"/>
                </a:moveTo>
                <a:cubicBezTo>
                  <a:pt x="82" y="112"/>
                  <a:pt x="82" y="112"/>
                  <a:pt x="82" y="112"/>
                </a:cubicBezTo>
                <a:cubicBezTo>
                  <a:pt x="84" y="112"/>
                  <a:pt x="105" y="111"/>
                  <a:pt x="114" y="123"/>
                </a:cubicBezTo>
                <a:cubicBezTo>
                  <a:pt x="123" y="135"/>
                  <a:pt x="149" y="172"/>
                  <a:pt x="149" y="172"/>
                </a:cubicBezTo>
                <a:cubicBezTo>
                  <a:pt x="150" y="171"/>
                  <a:pt x="150" y="170"/>
                  <a:pt x="152" y="169"/>
                </a:cubicBezTo>
                <a:cubicBezTo>
                  <a:pt x="152" y="169"/>
                  <a:pt x="109" y="109"/>
                  <a:pt x="109" y="109"/>
                </a:cubicBezTo>
                <a:cubicBezTo>
                  <a:pt x="101" y="99"/>
                  <a:pt x="89" y="96"/>
                  <a:pt x="79" y="96"/>
                </a:cubicBezTo>
                <a:cubicBezTo>
                  <a:pt x="0" y="96"/>
                  <a:pt x="0" y="96"/>
                  <a:pt x="0" y="96"/>
                </a:cubicBezTo>
                <a:cubicBezTo>
                  <a:pt x="0" y="100"/>
                  <a:pt x="0" y="107"/>
                  <a:pt x="1" y="112"/>
                </a:cubicBezTo>
                <a:moveTo>
                  <a:pt x="8" y="132"/>
                </a:moveTo>
                <a:cubicBezTo>
                  <a:pt x="77" y="132"/>
                  <a:pt x="77" y="132"/>
                  <a:pt x="77" y="132"/>
                </a:cubicBezTo>
                <a:cubicBezTo>
                  <a:pt x="95" y="132"/>
                  <a:pt x="98" y="137"/>
                  <a:pt x="103" y="142"/>
                </a:cubicBezTo>
                <a:cubicBezTo>
                  <a:pt x="103" y="142"/>
                  <a:pt x="131" y="181"/>
                  <a:pt x="131" y="181"/>
                </a:cubicBezTo>
                <a:cubicBezTo>
                  <a:pt x="131" y="181"/>
                  <a:pt x="133" y="181"/>
                  <a:pt x="135" y="180"/>
                </a:cubicBezTo>
                <a:cubicBezTo>
                  <a:pt x="135" y="180"/>
                  <a:pt x="119" y="156"/>
                  <a:pt x="98" y="128"/>
                </a:cubicBezTo>
                <a:cubicBezTo>
                  <a:pt x="95" y="123"/>
                  <a:pt x="88" y="116"/>
                  <a:pt x="76" y="116"/>
                </a:cubicBezTo>
                <a:cubicBezTo>
                  <a:pt x="76" y="116"/>
                  <a:pt x="3" y="116"/>
                  <a:pt x="3" y="116"/>
                </a:cubicBezTo>
                <a:cubicBezTo>
                  <a:pt x="4" y="122"/>
                  <a:pt x="6" y="128"/>
                  <a:pt x="8" y="132"/>
                </a:cubicBezTo>
                <a:moveTo>
                  <a:pt x="23" y="156"/>
                </a:moveTo>
                <a:cubicBezTo>
                  <a:pt x="43" y="179"/>
                  <a:pt x="69" y="188"/>
                  <a:pt x="92" y="189"/>
                </a:cubicBezTo>
                <a:cubicBezTo>
                  <a:pt x="75" y="165"/>
                  <a:pt x="75" y="165"/>
                  <a:pt x="75" y="165"/>
                </a:cubicBezTo>
                <a:cubicBezTo>
                  <a:pt x="73" y="163"/>
                  <a:pt x="69" y="156"/>
                  <a:pt x="62" y="156"/>
                </a:cubicBezTo>
                <a:cubicBezTo>
                  <a:pt x="23" y="156"/>
                  <a:pt x="23" y="156"/>
                  <a:pt x="23" y="156"/>
                </a:cubicBezTo>
                <a:moveTo>
                  <a:pt x="20" y="152"/>
                </a:moveTo>
                <a:cubicBezTo>
                  <a:pt x="73" y="152"/>
                  <a:pt x="73" y="152"/>
                  <a:pt x="73" y="152"/>
                </a:cubicBezTo>
                <a:cubicBezTo>
                  <a:pt x="85" y="152"/>
                  <a:pt x="93" y="162"/>
                  <a:pt x="93" y="162"/>
                </a:cubicBezTo>
                <a:cubicBezTo>
                  <a:pt x="111" y="187"/>
                  <a:pt x="111" y="187"/>
                  <a:pt x="111" y="187"/>
                </a:cubicBezTo>
                <a:cubicBezTo>
                  <a:pt x="115" y="186"/>
                  <a:pt x="115" y="186"/>
                  <a:pt x="115" y="186"/>
                </a:cubicBezTo>
                <a:cubicBezTo>
                  <a:pt x="115" y="186"/>
                  <a:pt x="89" y="149"/>
                  <a:pt x="88" y="149"/>
                </a:cubicBezTo>
                <a:cubicBezTo>
                  <a:pt x="83" y="140"/>
                  <a:pt x="76" y="137"/>
                  <a:pt x="69" y="136"/>
                </a:cubicBezTo>
                <a:cubicBezTo>
                  <a:pt x="10" y="136"/>
                  <a:pt x="10" y="136"/>
                  <a:pt x="10" y="136"/>
                </a:cubicBezTo>
                <a:cubicBezTo>
                  <a:pt x="12" y="141"/>
                  <a:pt x="15" y="146"/>
                  <a:pt x="20" y="152"/>
                </a:cubicBezTo>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ooter Placeholder 4"/>
          <p:cNvSpPr txBox="1">
            <a:spLocks/>
          </p:cNvSpPr>
          <p:nvPr/>
        </p:nvSpPr>
        <p:spPr>
          <a:xfrm>
            <a:off x="5546725" y="4859338"/>
            <a:ext cx="2959100" cy="284162"/>
          </a:xfrm>
          <a:prstGeom prst="rect">
            <a:avLst/>
          </a:prstGeom>
        </p:spPr>
        <p:txBody>
          <a:bodyPr anchor="ct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lnSpc>
                <a:spcPct val="90000"/>
              </a:lnSpc>
            </a:pPr>
            <a:r>
              <a:rPr lang="en-US" sz="800">
                <a:solidFill>
                  <a:srgbClr val="FFFFFF"/>
                </a:solidFill>
              </a:rPr>
              <a:t>© KRONOS INCORPORATED  │  </a:t>
            </a:r>
            <a:fld id="{6EFD32AA-78CF-5740-AFA0-75BB3E060842}" type="datetime4">
              <a:rPr lang="en-US" sz="800">
                <a:solidFill>
                  <a:srgbClr val="FFFFFF"/>
                </a:solidFill>
              </a:rPr>
              <a:pPr algn="r">
                <a:lnSpc>
                  <a:spcPct val="90000"/>
                </a:lnSpc>
              </a:pPr>
              <a:t>January 22, 2018</a:t>
            </a:fld>
            <a:r>
              <a:rPr lang="en-US" sz="800">
                <a:solidFill>
                  <a:srgbClr val="FFFFFF"/>
                </a:solidFill>
              </a:rPr>
              <a:t>  │</a:t>
            </a:r>
          </a:p>
        </p:txBody>
      </p:sp>
      <p:sp>
        <p:nvSpPr>
          <p:cNvPr id="2" name="Title 1"/>
          <p:cNvSpPr>
            <a:spLocks noGrp="1"/>
          </p:cNvSpPr>
          <p:nvPr>
            <p:ph type="title" hasCustomPrompt="1"/>
          </p:nvPr>
        </p:nvSpPr>
        <p:spPr>
          <a:xfrm>
            <a:off x="638175" y="2743200"/>
            <a:ext cx="3017838" cy="1828800"/>
          </a:xfrm>
        </p:spPr>
        <p:txBody>
          <a:bodyPr/>
          <a:lstStyle>
            <a:lvl1pPr>
              <a:lnSpc>
                <a:spcPct val="90000"/>
              </a:lnSpc>
              <a:defRPr sz="3200" b="0" baseline="0">
                <a:solidFill>
                  <a:schemeClr val="bg1"/>
                </a:solidFill>
              </a:defRPr>
            </a:lvl1pPr>
          </a:lstStyle>
          <a:p>
            <a:r>
              <a:rPr lang="en-US" dirty="0"/>
              <a:t>What’s The Next Step</a:t>
            </a:r>
          </a:p>
        </p:txBody>
      </p:sp>
      <p:sp>
        <p:nvSpPr>
          <p:cNvPr id="8" name="Slide Number Placeholder 14"/>
          <p:cNvSpPr>
            <a:spLocks noGrp="1"/>
          </p:cNvSpPr>
          <p:nvPr>
            <p:ph type="sldNum" sz="quarter" idx="10"/>
          </p:nvPr>
        </p:nvSpPr>
        <p:spPr/>
        <p:txBody>
          <a:bodyPr/>
          <a:lstStyle>
            <a:lvl1pPr>
              <a:lnSpc>
                <a:spcPct val="100000"/>
              </a:lnSpc>
              <a:defRPr/>
            </a:lvl1pPr>
          </a:lstStyle>
          <a:p>
            <a:fld id="{263D43A2-D644-DE44-B89E-4839CF7AE2BC}" type="slidenum">
              <a:rPr lang="en-US"/>
              <a:pPr/>
              <a:t>‹#›</a:t>
            </a:fld>
            <a:endParaRPr lang="en-US"/>
          </a:p>
        </p:txBody>
      </p:sp>
      <p:sp>
        <p:nvSpPr>
          <p:cNvPr id="3" name="Content Placeholder 2"/>
          <p:cNvSpPr>
            <a:spLocks noGrp="1"/>
          </p:cNvSpPr>
          <p:nvPr>
            <p:ph idx="1"/>
          </p:nvPr>
        </p:nvSpPr>
        <p:spPr>
          <a:xfrm>
            <a:off x="4704105" y="1559481"/>
            <a:ext cx="4249736" cy="3185796"/>
          </a:xfrm>
        </p:spPr>
        <p:txBody>
          <a:bodyPr/>
          <a:lstStyle>
            <a:lvl1pPr>
              <a:buClr>
                <a:schemeClr val="accent2"/>
              </a:buCl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9" name="Group 18"/>
          <p:cNvGrpSpPr/>
          <p:nvPr userDrawn="1"/>
        </p:nvGrpSpPr>
        <p:grpSpPr>
          <a:xfrm rot="19484737">
            <a:off x="1239588" y="914400"/>
            <a:ext cx="5206994" cy="5207000"/>
            <a:chOff x="1247208" y="914400"/>
            <a:chExt cx="5206994" cy="5207000"/>
          </a:xfrm>
        </p:grpSpPr>
        <p:sp>
          <p:nvSpPr>
            <p:cNvPr id="20" name="Arc 19"/>
            <p:cNvSpPr>
              <a:spLocks noChangeAspect="1"/>
            </p:cNvSpPr>
            <p:nvPr/>
          </p:nvSpPr>
          <p:spPr bwMode="auto">
            <a:xfrm>
              <a:off x="1247208" y="914400"/>
              <a:ext cx="5206994" cy="5207000"/>
            </a:xfrm>
            <a:prstGeom prst="arc">
              <a:avLst>
                <a:gd name="adj1" fmla="val 17769124"/>
                <a:gd name="adj2" fmla="val 20231009"/>
              </a:avLst>
            </a:prstGeom>
            <a:noFill/>
            <a:ln w="25400" cap="sq" algn="ctr">
              <a:solidFill>
                <a:schemeClr val="accent6"/>
              </a:solidFill>
              <a:prstDash val="sysDash"/>
              <a:miter lim="800000"/>
              <a:headEnd/>
              <a:tailEnd type="triangle" w="lg" len="lg"/>
            </a:ln>
            <a:effectLst/>
          </p:spPr>
          <p:txBody>
            <a:bodyPr wrap="none" rtlCol="0" anchor="ctr"/>
            <a:lstStyle/>
            <a:p>
              <a:pPr algn="ctr"/>
              <a:endParaRPr lang="en-US"/>
            </a:p>
          </p:txBody>
        </p:sp>
        <p:sp>
          <p:nvSpPr>
            <p:cNvPr id="21" name="Arc 20"/>
            <p:cNvSpPr>
              <a:spLocks noChangeAspect="1"/>
            </p:cNvSpPr>
            <p:nvPr/>
          </p:nvSpPr>
          <p:spPr bwMode="auto">
            <a:xfrm rot="2115263">
              <a:off x="1247208" y="914400"/>
              <a:ext cx="5206994" cy="5207000"/>
            </a:xfrm>
            <a:prstGeom prst="arc">
              <a:avLst>
                <a:gd name="adj1" fmla="val 10738514"/>
                <a:gd name="adj2" fmla="val 11722411"/>
              </a:avLst>
            </a:prstGeom>
            <a:noFill/>
            <a:ln w="25400" cap="sq" algn="ctr">
              <a:solidFill>
                <a:schemeClr val="accent6"/>
              </a:solidFill>
              <a:prstDash val="sysDash"/>
              <a:miter lim="800000"/>
              <a:headEnd/>
              <a:tailEnd type="none" w="lg" len="lg"/>
            </a:ln>
            <a:effectLst/>
          </p:spPr>
          <p:txBody>
            <a:bodyPr wrap="none" rtlCol="0" anchor="ctr"/>
            <a:lstStyle/>
            <a:p>
              <a:pPr algn="ctr"/>
              <a:endParaRPr lang="en-US"/>
            </a:p>
          </p:txBody>
        </p:sp>
        <p:sp>
          <p:nvSpPr>
            <p:cNvPr id="22" name="Arc 21"/>
            <p:cNvSpPr>
              <a:spLocks noChangeAspect="1"/>
            </p:cNvSpPr>
            <p:nvPr/>
          </p:nvSpPr>
          <p:spPr bwMode="auto">
            <a:xfrm rot="2115263">
              <a:off x="1247208" y="914400"/>
              <a:ext cx="5206994" cy="5207000"/>
            </a:xfrm>
            <a:prstGeom prst="arc">
              <a:avLst>
                <a:gd name="adj1" fmla="val 13041048"/>
                <a:gd name="adj2" fmla="val 14404253"/>
              </a:avLst>
            </a:prstGeom>
            <a:noFill/>
            <a:ln w="25400" cap="sq" algn="ctr">
              <a:solidFill>
                <a:schemeClr val="accent6"/>
              </a:solidFill>
              <a:prstDash val="sysDash"/>
              <a:miter lim="800000"/>
              <a:headEnd/>
              <a:tailEnd type="none" w="lg" len="lg"/>
            </a:ln>
            <a:effectLst/>
          </p:spPr>
          <p:txBody>
            <a:bodyPr wrap="none" rtlCol="0" anchor="ctr"/>
            <a:lstStyle/>
            <a:p>
              <a:pPr algn="ctr"/>
              <a:endParaRPr lang="en-US"/>
            </a:p>
          </p:txBody>
        </p:sp>
      </p:grpSp>
    </p:spTree>
    <p:extLst>
      <p:ext uri="{BB962C8B-B14F-4D97-AF65-F5344CB8AC3E}">
        <p14:creationId xmlns:p14="http://schemas.microsoft.com/office/powerpoint/2010/main" val="21545828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4" name="Picture 3" descr="W:\Inprogress\Kronos MASTER\17284 Kronos Template Refresh\powerpoint\flattened-art\Man-tablet.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463" y="0"/>
            <a:ext cx="91265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2"/>
          <p:cNvGrpSpPr>
            <a:grpSpLocks/>
          </p:cNvGrpSpPr>
          <p:nvPr userDrawn="1"/>
        </p:nvGrpSpPr>
        <p:grpSpPr bwMode="auto">
          <a:xfrm>
            <a:off x="0" y="0"/>
            <a:ext cx="10358438" cy="6872288"/>
            <a:chOff x="0" y="0"/>
            <a:chExt cx="10358438" cy="6872288"/>
          </a:xfrm>
        </p:grpSpPr>
        <p:sp>
          <p:nvSpPr>
            <p:cNvPr id="6" name="Freeform 7"/>
            <p:cNvSpPr>
              <a:spLocks/>
            </p:cNvSpPr>
            <p:nvPr/>
          </p:nvSpPr>
          <p:spPr bwMode="auto">
            <a:xfrm>
              <a:off x="0" y="0"/>
              <a:ext cx="5118100" cy="5157788"/>
            </a:xfrm>
            <a:custGeom>
              <a:avLst/>
              <a:gdLst>
                <a:gd name="T0" fmla="*/ 5118100 w 3224"/>
                <a:gd name="T1" fmla="*/ 5157788 h 3249"/>
                <a:gd name="T2" fmla="*/ 0 w 3224"/>
                <a:gd name="T3" fmla="*/ 5157788 h 3249"/>
                <a:gd name="T4" fmla="*/ 0 w 3224"/>
                <a:gd name="T5" fmla="*/ 0 h 3249"/>
                <a:gd name="T6" fmla="*/ 2138363 w 3224"/>
                <a:gd name="T7" fmla="*/ 0 h 3249"/>
                <a:gd name="T8" fmla="*/ 5118100 w 3224"/>
                <a:gd name="T9" fmla="*/ 5157788 h 32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24" h="3249">
                  <a:moveTo>
                    <a:pt x="3224" y="3249"/>
                  </a:moveTo>
                  <a:lnTo>
                    <a:pt x="0" y="3249"/>
                  </a:lnTo>
                  <a:lnTo>
                    <a:pt x="0" y="0"/>
                  </a:lnTo>
                  <a:lnTo>
                    <a:pt x="1347" y="0"/>
                  </a:lnTo>
                  <a:lnTo>
                    <a:pt x="3224" y="324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8"/>
            <p:cNvSpPr>
              <a:spLocks/>
            </p:cNvSpPr>
            <p:nvPr/>
          </p:nvSpPr>
          <p:spPr bwMode="auto">
            <a:xfrm>
              <a:off x="4298950" y="2347913"/>
              <a:ext cx="4868863" cy="2809875"/>
            </a:xfrm>
            <a:custGeom>
              <a:avLst/>
              <a:gdLst>
                <a:gd name="T0" fmla="*/ 4868863 w 3067"/>
                <a:gd name="T1" fmla="*/ 2809875 h 1770"/>
                <a:gd name="T2" fmla="*/ 0 w 3067"/>
                <a:gd name="T3" fmla="*/ 2809875 h 1770"/>
                <a:gd name="T4" fmla="*/ 4868863 w 3067"/>
                <a:gd name="T5" fmla="*/ 0 h 1770"/>
                <a:gd name="T6" fmla="*/ 4868863 w 3067"/>
                <a:gd name="T7" fmla="*/ 2809875 h 17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67" h="1770">
                  <a:moveTo>
                    <a:pt x="3067" y="1770"/>
                  </a:moveTo>
                  <a:lnTo>
                    <a:pt x="0" y="1770"/>
                  </a:lnTo>
                  <a:lnTo>
                    <a:pt x="3067" y="0"/>
                  </a:lnTo>
                  <a:lnTo>
                    <a:pt x="3067" y="1770"/>
                  </a:lnTo>
                  <a:close/>
                </a:path>
              </a:pathLst>
            </a:custGeom>
            <a:solidFill>
              <a:schemeClr val="accent1">
                <a:alpha val="1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9"/>
            <p:cNvSpPr>
              <a:spLocks noEditPoints="1"/>
            </p:cNvSpPr>
            <p:nvPr/>
          </p:nvSpPr>
          <p:spPr bwMode="auto">
            <a:xfrm>
              <a:off x="4911725" y="2347913"/>
              <a:ext cx="5446713" cy="4524375"/>
            </a:xfrm>
            <a:custGeom>
              <a:avLst/>
              <a:gdLst>
                <a:gd name="T0" fmla="*/ 0 w 3431"/>
                <a:gd name="T1" fmla="*/ 2457450 h 2850"/>
                <a:gd name="T2" fmla="*/ 22225 w 3431"/>
                <a:gd name="T3" fmla="*/ 2492375 h 2850"/>
                <a:gd name="T4" fmla="*/ 42863 w 3431"/>
                <a:gd name="T5" fmla="*/ 2528888 h 2850"/>
                <a:gd name="T6" fmla="*/ 65088 w 3431"/>
                <a:gd name="T7" fmla="*/ 2565400 h 2850"/>
                <a:gd name="T8" fmla="*/ 85725 w 3431"/>
                <a:gd name="T9" fmla="*/ 2601913 h 2850"/>
                <a:gd name="T10" fmla="*/ 106363 w 3431"/>
                <a:gd name="T11" fmla="*/ 2638425 h 2850"/>
                <a:gd name="T12" fmla="*/ 128588 w 3431"/>
                <a:gd name="T13" fmla="*/ 2673350 h 2850"/>
                <a:gd name="T14" fmla="*/ 149225 w 3431"/>
                <a:gd name="T15" fmla="*/ 2709863 h 2850"/>
                <a:gd name="T16" fmla="*/ 171450 w 3431"/>
                <a:gd name="T17" fmla="*/ 2746375 h 2850"/>
                <a:gd name="T18" fmla="*/ 192088 w 3431"/>
                <a:gd name="T19" fmla="*/ 2782888 h 2850"/>
                <a:gd name="T20" fmla="*/ 212725 w 3431"/>
                <a:gd name="T21" fmla="*/ 2817813 h 2850"/>
                <a:gd name="T22" fmla="*/ 234950 w 3431"/>
                <a:gd name="T23" fmla="*/ 2855913 h 2850"/>
                <a:gd name="T24" fmla="*/ 255588 w 3431"/>
                <a:gd name="T25" fmla="*/ 2890838 h 2850"/>
                <a:gd name="T26" fmla="*/ 277813 w 3431"/>
                <a:gd name="T27" fmla="*/ 2928938 h 2850"/>
                <a:gd name="T28" fmla="*/ 296863 w 3431"/>
                <a:gd name="T29" fmla="*/ 2963863 h 2850"/>
                <a:gd name="T30" fmla="*/ 319088 w 3431"/>
                <a:gd name="T31" fmla="*/ 3000375 h 2850"/>
                <a:gd name="T32" fmla="*/ 341313 w 3431"/>
                <a:gd name="T33" fmla="*/ 3036888 h 2850"/>
                <a:gd name="T34" fmla="*/ 361950 w 3431"/>
                <a:gd name="T35" fmla="*/ 3073400 h 2850"/>
                <a:gd name="T36" fmla="*/ 384175 w 3431"/>
                <a:gd name="T37" fmla="*/ 3109913 h 2850"/>
                <a:gd name="T38" fmla="*/ 403225 w 3431"/>
                <a:gd name="T39" fmla="*/ 3146425 h 2850"/>
                <a:gd name="T40" fmla="*/ 425450 w 3431"/>
                <a:gd name="T41" fmla="*/ 3181350 h 2850"/>
                <a:gd name="T42" fmla="*/ 446088 w 3431"/>
                <a:gd name="T43" fmla="*/ 3217863 h 2850"/>
                <a:gd name="T44" fmla="*/ 468313 w 3431"/>
                <a:gd name="T45" fmla="*/ 3254375 h 2850"/>
                <a:gd name="T46" fmla="*/ 490538 w 3431"/>
                <a:gd name="T47" fmla="*/ 3290888 h 2850"/>
                <a:gd name="T48" fmla="*/ 509588 w 3431"/>
                <a:gd name="T49" fmla="*/ 3327400 h 2850"/>
                <a:gd name="T50" fmla="*/ 531813 w 3431"/>
                <a:gd name="T51" fmla="*/ 3362325 h 2850"/>
                <a:gd name="T52" fmla="*/ 552450 w 3431"/>
                <a:gd name="T53" fmla="*/ 3400425 h 2850"/>
                <a:gd name="T54" fmla="*/ 574675 w 3431"/>
                <a:gd name="T55" fmla="*/ 3435350 h 2850"/>
                <a:gd name="T56" fmla="*/ 595313 w 3431"/>
                <a:gd name="T57" fmla="*/ 3471863 h 2850"/>
                <a:gd name="T58" fmla="*/ 615950 w 3431"/>
                <a:gd name="T59" fmla="*/ 3508375 h 2850"/>
                <a:gd name="T60" fmla="*/ 638175 w 3431"/>
                <a:gd name="T61" fmla="*/ 3544888 h 2850"/>
                <a:gd name="T62" fmla="*/ 658813 w 3431"/>
                <a:gd name="T63" fmla="*/ 3579813 h 2850"/>
                <a:gd name="T64" fmla="*/ 681038 w 3431"/>
                <a:gd name="T65" fmla="*/ 3617913 h 2850"/>
                <a:gd name="T66" fmla="*/ 701675 w 3431"/>
                <a:gd name="T67" fmla="*/ 3652838 h 2850"/>
                <a:gd name="T68" fmla="*/ 722313 w 3431"/>
                <a:gd name="T69" fmla="*/ 3690938 h 2850"/>
                <a:gd name="T70" fmla="*/ 4986338 w 3431"/>
                <a:gd name="T71" fmla="*/ 1276350 h 2850"/>
                <a:gd name="T72" fmla="*/ 5006975 w 3431"/>
                <a:gd name="T73" fmla="*/ 1312863 h 2850"/>
                <a:gd name="T74" fmla="*/ 5027613 w 3431"/>
                <a:gd name="T75" fmla="*/ 1349375 h 2850"/>
                <a:gd name="T76" fmla="*/ 5048250 w 3431"/>
                <a:gd name="T77" fmla="*/ 1385888 h 2850"/>
                <a:gd name="T78" fmla="*/ 828675 w 3431"/>
                <a:gd name="T79" fmla="*/ 3870325 h 2850"/>
                <a:gd name="T80" fmla="*/ 850900 w 3431"/>
                <a:gd name="T81" fmla="*/ 3906838 h 2850"/>
                <a:gd name="T82" fmla="*/ 871538 w 3431"/>
                <a:gd name="T83" fmla="*/ 3943350 h 2850"/>
                <a:gd name="T84" fmla="*/ 5132388 w 3431"/>
                <a:gd name="T85" fmla="*/ 1531938 h 2850"/>
                <a:gd name="T86" fmla="*/ 912813 w 3431"/>
                <a:gd name="T87" fmla="*/ 4016375 h 2850"/>
                <a:gd name="T88" fmla="*/ 935038 w 3431"/>
                <a:gd name="T89" fmla="*/ 4051300 h 2850"/>
                <a:gd name="T90" fmla="*/ 5195888 w 3431"/>
                <a:gd name="T91" fmla="*/ 1641475 h 2850"/>
                <a:gd name="T92" fmla="*/ 977900 w 3431"/>
                <a:gd name="T93" fmla="*/ 4124325 h 2850"/>
                <a:gd name="T94" fmla="*/ 5237163 w 3431"/>
                <a:gd name="T95" fmla="*/ 1714500 h 2850"/>
                <a:gd name="T96" fmla="*/ 5257800 w 3431"/>
                <a:gd name="T97" fmla="*/ 1749425 h 2850"/>
                <a:gd name="T98" fmla="*/ 5278438 w 3431"/>
                <a:gd name="T99" fmla="*/ 1787525 h 2850"/>
                <a:gd name="T100" fmla="*/ 1062038 w 3431"/>
                <a:gd name="T101" fmla="*/ 4270375 h 2850"/>
                <a:gd name="T102" fmla="*/ 1084263 w 3431"/>
                <a:gd name="T103" fmla="*/ 4306888 h 2850"/>
                <a:gd name="T104" fmla="*/ 5340350 w 3431"/>
                <a:gd name="T105" fmla="*/ 1897063 h 2850"/>
                <a:gd name="T106" fmla="*/ 1125538 w 3431"/>
                <a:gd name="T107" fmla="*/ 4379913 h 2850"/>
                <a:gd name="T108" fmla="*/ 1147763 w 3431"/>
                <a:gd name="T109" fmla="*/ 4414838 h 2850"/>
                <a:gd name="T110" fmla="*/ 5403850 w 3431"/>
                <a:gd name="T111" fmla="*/ 2005013 h 2850"/>
                <a:gd name="T112" fmla="*/ 5424488 w 3431"/>
                <a:gd name="T113" fmla="*/ 2043113 h 2850"/>
                <a:gd name="T114" fmla="*/ 5446713 w 3431"/>
                <a:gd name="T115" fmla="*/ 2078038 h 28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31" h="2850">
                  <a:moveTo>
                    <a:pt x="2681" y="0"/>
                  </a:moveTo>
                  <a:lnTo>
                    <a:pt x="0" y="1548"/>
                  </a:lnTo>
                  <a:moveTo>
                    <a:pt x="2694" y="22"/>
                  </a:moveTo>
                  <a:lnTo>
                    <a:pt x="14" y="1570"/>
                  </a:lnTo>
                  <a:moveTo>
                    <a:pt x="2707" y="46"/>
                  </a:moveTo>
                  <a:lnTo>
                    <a:pt x="27" y="1593"/>
                  </a:lnTo>
                  <a:moveTo>
                    <a:pt x="2720" y="68"/>
                  </a:moveTo>
                  <a:lnTo>
                    <a:pt x="41" y="1616"/>
                  </a:lnTo>
                  <a:moveTo>
                    <a:pt x="2734" y="91"/>
                  </a:moveTo>
                  <a:lnTo>
                    <a:pt x="54" y="1639"/>
                  </a:lnTo>
                  <a:moveTo>
                    <a:pt x="2746" y="114"/>
                  </a:moveTo>
                  <a:lnTo>
                    <a:pt x="67" y="1662"/>
                  </a:lnTo>
                  <a:moveTo>
                    <a:pt x="2760" y="137"/>
                  </a:moveTo>
                  <a:lnTo>
                    <a:pt x="81" y="1684"/>
                  </a:lnTo>
                  <a:moveTo>
                    <a:pt x="2773" y="161"/>
                  </a:moveTo>
                  <a:lnTo>
                    <a:pt x="94" y="1707"/>
                  </a:lnTo>
                  <a:moveTo>
                    <a:pt x="2786" y="183"/>
                  </a:moveTo>
                  <a:lnTo>
                    <a:pt x="108" y="1730"/>
                  </a:lnTo>
                  <a:moveTo>
                    <a:pt x="2799" y="207"/>
                  </a:moveTo>
                  <a:lnTo>
                    <a:pt x="121" y="1753"/>
                  </a:lnTo>
                  <a:moveTo>
                    <a:pt x="2812" y="229"/>
                  </a:moveTo>
                  <a:lnTo>
                    <a:pt x="134" y="1775"/>
                  </a:lnTo>
                  <a:moveTo>
                    <a:pt x="2825" y="252"/>
                  </a:moveTo>
                  <a:lnTo>
                    <a:pt x="148" y="1799"/>
                  </a:lnTo>
                  <a:moveTo>
                    <a:pt x="2839" y="275"/>
                  </a:moveTo>
                  <a:lnTo>
                    <a:pt x="161" y="1821"/>
                  </a:lnTo>
                  <a:moveTo>
                    <a:pt x="2852" y="298"/>
                  </a:moveTo>
                  <a:lnTo>
                    <a:pt x="175" y="1845"/>
                  </a:lnTo>
                  <a:moveTo>
                    <a:pt x="2865" y="321"/>
                  </a:moveTo>
                  <a:lnTo>
                    <a:pt x="187" y="1867"/>
                  </a:lnTo>
                  <a:moveTo>
                    <a:pt x="2878" y="344"/>
                  </a:moveTo>
                  <a:lnTo>
                    <a:pt x="201" y="1890"/>
                  </a:lnTo>
                  <a:moveTo>
                    <a:pt x="2891" y="367"/>
                  </a:moveTo>
                  <a:lnTo>
                    <a:pt x="215" y="1913"/>
                  </a:lnTo>
                  <a:moveTo>
                    <a:pt x="2904" y="390"/>
                  </a:moveTo>
                  <a:lnTo>
                    <a:pt x="228" y="1936"/>
                  </a:lnTo>
                  <a:moveTo>
                    <a:pt x="2918" y="413"/>
                  </a:moveTo>
                  <a:lnTo>
                    <a:pt x="242" y="1959"/>
                  </a:lnTo>
                  <a:moveTo>
                    <a:pt x="2931" y="436"/>
                  </a:moveTo>
                  <a:lnTo>
                    <a:pt x="254" y="1982"/>
                  </a:lnTo>
                  <a:moveTo>
                    <a:pt x="2944" y="459"/>
                  </a:moveTo>
                  <a:lnTo>
                    <a:pt x="268" y="2004"/>
                  </a:lnTo>
                  <a:moveTo>
                    <a:pt x="2957" y="482"/>
                  </a:moveTo>
                  <a:lnTo>
                    <a:pt x="281" y="2027"/>
                  </a:lnTo>
                  <a:moveTo>
                    <a:pt x="2970" y="505"/>
                  </a:moveTo>
                  <a:lnTo>
                    <a:pt x="295" y="2050"/>
                  </a:lnTo>
                  <a:moveTo>
                    <a:pt x="2983" y="528"/>
                  </a:moveTo>
                  <a:lnTo>
                    <a:pt x="309" y="2073"/>
                  </a:lnTo>
                  <a:moveTo>
                    <a:pt x="2997" y="551"/>
                  </a:moveTo>
                  <a:lnTo>
                    <a:pt x="321" y="2096"/>
                  </a:lnTo>
                  <a:moveTo>
                    <a:pt x="3009" y="574"/>
                  </a:moveTo>
                  <a:lnTo>
                    <a:pt x="335" y="2118"/>
                  </a:lnTo>
                  <a:moveTo>
                    <a:pt x="3023" y="597"/>
                  </a:moveTo>
                  <a:lnTo>
                    <a:pt x="348" y="2142"/>
                  </a:lnTo>
                  <a:moveTo>
                    <a:pt x="3036" y="620"/>
                  </a:moveTo>
                  <a:lnTo>
                    <a:pt x="362" y="2164"/>
                  </a:lnTo>
                  <a:moveTo>
                    <a:pt x="3049" y="643"/>
                  </a:moveTo>
                  <a:lnTo>
                    <a:pt x="375" y="2187"/>
                  </a:lnTo>
                  <a:moveTo>
                    <a:pt x="3062" y="666"/>
                  </a:moveTo>
                  <a:lnTo>
                    <a:pt x="388" y="2210"/>
                  </a:lnTo>
                  <a:moveTo>
                    <a:pt x="3076" y="689"/>
                  </a:moveTo>
                  <a:lnTo>
                    <a:pt x="402" y="2233"/>
                  </a:lnTo>
                  <a:moveTo>
                    <a:pt x="3088" y="712"/>
                  </a:moveTo>
                  <a:lnTo>
                    <a:pt x="415" y="2255"/>
                  </a:lnTo>
                  <a:moveTo>
                    <a:pt x="3101" y="735"/>
                  </a:moveTo>
                  <a:lnTo>
                    <a:pt x="429" y="2279"/>
                  </a:lnTo>
                  <a:moveTo>
                    <a:pt x="3115" y="758"/>
                  </a:moveTo>
                  <a:lnTo>
                    <a:pt x="442" y="2301"/>
                  </a:lnTo>
                  <a:moveTo>
                    <a:pt x="3128" y="781"/>
                  </a:moveTo>
                  <a:lnTo>
                    <a:pt x="455" y="2325"/>
                  </a:lnTo>
                  <a:moveTo>
                    <a:pt x="469" y="2347"/>
                  </a:moveTo>
                  <a:lnTo>
                    <a:pt x="3141" y="804"/>
                  </a:lnTo>
                  <a:moveTo>
                    <a:pt x="482" y="2370"/>
                  </a:moveTo>
                  <a:lnTo>
                    <a:pt x="3154" y="827"/>
                  </a:lnTo>
                  <a:moveTo>
                    <a:pt x="496" y="2393"/>
                  </a:moveTo>
                  <a:lnTo>
                    <a:pt x="3167" y="850"/>
                  </a:lnTo>
                  <a:moveTo>
                    <a:pt x="509" y="2416"/>
                  </a:moveTo>
                  <a:lnTo>
                    <a:pt x="3180" y="873"/>
                  </a:lnTo>
                  <a:moveTo>
                    <a:pt x="3194" y="895"/>
                  </a:moveTo>
                  <a:lnTo>
                    <a:pt x="522" y="2438"/>
                  </a:lnTo>
                  <a:moveTo>
                    <a:pt x="3206" y="919"/>
                  </a:moveTo>
                  <a:lnTo>
                    <a:pt x="536" y="2461"/>
                  </a:lnTo>
                  <a:moveTo>
                    <a:pt x="3220" y="941"/>
                  </a:moveTo>
                  <a:lnTo>
                    <a:pt x="549" y="2484"/>
                  </a:lnTo>
                  <a:moveTo>
                    <a:pt x="563" y="2507"/>
                  </a:moveTo>
                  <a:lnTo>
                    <a:pt x="3233" y="965"/>
                  </a:lnTo>
                  <a:moveTo>
                    <a:pt x="3246" y="988"/>
                  </a:moveTo>
                  <a:lnTo>
                    <a:pt x="575" y="2530"/>
                  </a:lnTo>
                  <a:moveTo>
                    <a:pt x="3259" y="1011"/>
                  </a:moveTo>
                  <a:lnTo>
                    <a:pt x="589" y="2552"/>
                  </a:lnTo>
                  <a:moveTo>
                    <a:pt x="603" y="2576"/>
                  </a:moveTo>
                  <a:lnTo>
                    <a:pt x="3273" y="1034"/>
                  </a:lnTo>
                  <a:moveTo>
                    <a:pt x="3285" y="1056"/>
                  </a:moveTo>
                  <a:lnTo>
                    <a:pt x="616" y="2598"/>
                  </a:lnTo>
                  <a:moveTo>
                    <a:pt x="630" y="2621"/>
                  </a:moveTo>
                  <a:lnTo>
                    <a:pt x="3299" y="1080"/>
                  </a:lnTo>
                  <a:moveTo>
                    <a:pt x="642" y="2644"/>
                  </a:moveTo>
                  <a:lnTo>
                    <a:pt x="3312" y="1102"/>
                  </a:lnTo>
                  <a:moveTo>
                    <a:pt x="656" y="2667"/>
                  </a:moveTo>
                  <a:lnTo>
                    <a:pt x="3325" y="1126"/>
                  </a:lnTo>
                  <a:moveTo>
                    <a:pt x="3338" y="1148"/>
                  </a:moveTo>
                  <a:lnTo>
                    <a:pt x="669" y="2690"/>
                  </a:lnTo>
                  <a:moveTo>
                    <a:pt x="3352" y="1172"/>
                  </a:moveTo>
                  <a:lnTo>
                    <a:pt x="683" y="2713"/>
                  </a:lnTo>
                  <a:moveTo>
                    <a:pt x="696" y="2735"/>
                  </a:moveTo>
                  <a:lnTo>
                    <a:pt x="3364" y="1195"/>
                  </a:lnTo>
                  <a:moveTo>
                    <a:pt x="3378" y="1217"/>
                  </a:moveTo>
                  <a:lnTo>
                    <a:pt x="709" y="2759"/>
                  </a:lnTo>
                  <a:moveTo>
                    <a:pt x="3391" y="1241"/>
                  </a:moveTo>
                  <a:lnTo>
                    <a:pt x="723" y="2781"/>
                  </a:lnTo>
                  <a:moveTo>
                    <a:pt x="736" y="2804"/>
                  </a:moveTo>
                  <a:lnTo>
                    <a:pt x="3404" y="1263"/>
                  </a:lnTo>
                  <a:moveTo>
                    <a:pt x="750" y="2827"/>
                  </a:moveTo>
                  <a:lnTo>
                    <a:pt x="3417" y="1287"/>
                  </a:lnTo>
                  <a:moveTo>
                    <a:pt x="763" y="2850"/>
                  </a:moveTo>
                  <a:lnTo>
                    <a:pt x="3431" y="1309"/>
                  </a:ln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 name="Group 16"/>
          <p:cNvGrpSpPr>
            <a:grpSpLocks noChangeAspect="1"/>
          </p:cNvGrpSpPr>
          <p:nvPr userDrawn="1"/>
        </p:nvGrpSpPr>
        <p:grpSpPr bwMode="auto">
          <a:xfrm>
            <a:off x="7042150" y="595313"/>
            <a:ext cx="1463675" cy="319087"/>
            <a:chOff x="4452938" y="1206500"/>
            <a:chExt cx="3248026" cy="709613"/>
          </a:xfrm>
        </p:grpSpPr>
        <p:sp>
          <p:nvSpPr>
            <p:cNvPr id="10" name="Freeform 6"/>
            <p:cNvSpPr>
              <a:spLocks noEditPoints="1"/>
            </p:cNvSpPr>
            <p:nvPr/>
          </p:nvSpPr>
          <p:spPr bwMode="auto">
            <a:xfrm>
              <a:off x="4452938" y="1206500"/>
              <a:ext cx="704850" cy="709613"/>
            </a:xfrm>
            <a:custGeom>
              <a:avLst/>
              <a:gdLst>
                <a:gd name="T0" fmla="*/ 307435 w 188"/>
                <a:gd name="T1" fmla="*/ 289102 h 189"/>
                <a:gd name="T2" fmla="*/ 554882 w 188"/>
                <a:gd name="T3" fmla="*/ 63828 h 189"/>
                <a:gd name="T4" fmla="*/ 408663 w 188"/>
                <a:gd name="T5" fmla="*/ 300365 h 189"/>
                <a:gd name="T6" fmla="*/ 0 w 188"/>
                <a:gd name="T7" fmla="*/ 349175 h 189"/>
                <a:gd name="T8" fmla="*/ 704850 w 188"/>
                <a:gd name="T9" fmla="*/ 356684 h 189"/>
                <a:gd name="T10" fmla="*/ 487396 w 188"/>
                <a:gd name="T11" fmla="*/ 304120 h 189"/>
                <a:gd name="T12" fmla="*/ 487396 w 188"/>
                <a:gd name="T13" fmla="*/ 409248 h 189"/>
                <a:gd name="T14" fmla="*/ 704850 w 188"/>
                <a:gd name="T15" fmla="*/ 356684 h 189"/>
                <a:gd name="T16" fmla="*/ 7498 w 188"/>
                <a:gd name="T17" fmla="*/ 274083 h 189"/>
                <a:gd name="T18" fmla="*/ 367422 w 188"/>
                <a:gd name="T19" fmla="*/ 229029 h 189"/>
                <a:gd name="T20" fmla="*/ 491145 w 188"/>
                <a:gd name="T21" fmla="*/ 26282 h 189"/>
                <a:gd name="T22" fmla="*/ 288689 w 188"/>
                <a:gd name="T23" fmla="*/ 214010 h 189"/>
                <a:gd name="T24" fmla="*/ 86232 w 188"/>
                <a:gd name="T25" fmla="*/ 123901 h 189"/>
                <a:gd name="T26" fmla="*/ 281190 w 188"/>
                <a:gd name="T27" fmla="*/ 90110 h 189"/>
                <a:gd name="T28" fmla="*/ 86232 w 188"/>
                <a:gd name="T29" fmla="*/ 123901 h 189"/>
                <a:gd name="T30" fmla="*/ 37492 w 188"/>
                <a:gd name="T31" fmla="*/ 198992 h 189"/>
                <a:gd name="T32" fmla="*/ 329930 w 188"/>
                <a:gd name="T33" fmla="*/ 150183 h 189"/>
                <a:gd name="T34" fmla="*/ 416161 w 188"/>
                <a:gd name="T35" fmla="*/ 7509 h 189"/>
                <a:gd name="T36" fmla="*/ 269943 w 188"/>
                <a:gd name="T37" fmla="*/ 138919 h 189"/>
                <a:gd name="T38" fmla="*/ 3749 w 188"/>
                <a:gd name="T39" fmla="*/ 424266 h 189"/>
                <a:gd name="T40" fmla="*/ 427409 w 188"/>
                <a:gd name="T41" fmla="*/ 465566 h 189"/>
                <a:gd name="T42" fmla="*/ 569879 w 188"/>
                <a:gd name="T43" fmla="*/ 638276 h 189"/>
                <a:gd name="T44" fmla="*/ 296187 w 188"/>
                <a:gd name="T45" fmla="*/ 364193 h 189"/>
                <a:gd name="T46" fmla="*/ 3749 w 188"/>
                <a:gd name="T47" fmla="*/ 424266 h 189"/>
                <a:gd name="T48" fmla="*/ 288689 w 188"/>
                <a:gd name="T49" fmla="*/ 499357 h 189"/>
                <a:gd name="T50" fmla="*/ 491145 w 188"/>
                <a:gd name="T51" fmla="*/ 683331 h 189"/>
                <a:gd name="T52" fmla="*/ 367422 w 188"/>
                <a:gd name="T53" fmla="*/ 480584 h 189"/>
                <a:gd name="T54" fmla="*/ 7498 w 188"/>
                <a:gd name="T55" fmla="*/ 439284 h 189"/>
                <a:gd name="T56" fmla="*/ 86232 w 188"/>
                <a:gd name="T57" fmla="*/ 589467 h 189"/>
                <a:gd name="T58" fmla="*/ 281190 w 188"/>
                <a:gd name="T59" fmla="*/ 623258 h 189"/>
                <a:gd name="T60" fmla="*/ 86232 w 188"/>
                <a:gd name="T61" fmla="*/ 589467 h 189"/>
                <a:gd name="T62" fmla="*/ 269943 w 188"/>
                <a:gd name="T63" fmla="*/ 570694 h 189"/>
                <a:gd name="T64" fmla="*/ 416161 w 188"/>
                <a:gd name="T65" fmla="*/ 705858 h 189"/>
                <a:gd name="T66" fmla="*/ 329930 w 188"/>
                <a:gd name="T67" fmla="*/ 563185 h 189"/>
                <a:gd name="T68" fmla="*/ 37492 w 188"/>
                <a:gd name="T69" fmla="*/ 514376 h 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8" h="189">
                  <a:moveTo>
                    <a:pt x="1" y="77"/>
                  </a:moveTo>
                  <a:cubicBezTo>
                    <a:pt x="82" y="77"/>
                    <a:pt x="82" y="77"/>
                    <a:pt x="82" y="77"/>
                  </a:cubicBezTo>
                  <a:cubicBezTo>
                    <a:pt x="84" y="77"/>
                    <a:pt x="105" y="78"/>
                    <a:pt x="114" y="66"/>
                  </a:cubicBezTo>
                  <a:cubicBezTo>
                    <a:pt x="123" y="53"/>
                    <a:pt x="148" y="17"/>
                    <a:pt x="148" y="17"/>
                  </a:cubicBezTo>
                  <a:cubicBezTo>
                    <a:pt x="150" y="18"/>
                    <a:pt x="150" y="19"/>
                    <a:pt x="152" y="20"/>
                  </a:cubicBezTo>
                  <a:cubicBezTo>
                    <a:pt x="152" y="20"/>
                    <a:pt x="109" y="80"/>
                    <a:pt x="109" y="80"/>
                  </a:cubicBezTo>
                  <a:cubicBezTo>
                    <a:pt x="101" y="90"/>
                    <a:pt x="89" y="93"/>
                    <a:pt x="79" y="93"/>
                  </a:cubicBezTo>
                  <a:cubicBezTo>
                    <a:pt x="0" y="93"/>
                    <a:pt x="0" y="93"/>
                    <a:pt x="0" y="93"/>
                  </a:cubicBezTo>
                  <a:cubicBezTo>
                    <a:pt x="0" y="88"/>
                    <a:pt x="0" y="82"/>
                    <a:pt x="1" y="77"/>
                  </a:cubicBezTo>
                  <a:moveTo>
                    <a:pt x="188" y="95"/>
                  </a:moveTo>
                  <a:cubicBezTo>
                    <a:pt x="188" y="71"/>
                    <a:pt x="180" y="49"/>
                    <a:pt x="165" y="32"/>
                  </a:cubicBezTo>
                  <a:cubicBezTo>
                    <a:pt x="130" y="81"/>
                    <a:pt x="130" y="81"/>
                    <a:pt x="130" y="81"/>
                  </a:cubicBezTo>
                  <a:cubicBezTo>
                    <a:pt x="127" y="85"/>
                    <a:pt x="121" y="92"/>
                    <a:pt x="112" y="95"/>
                  </a:cubicBezTo>
                  <a:cubicBezTo>
                    <a:pt x="121" y="98"/>
                    <a:pt x="127" y="105"/>
                    <a:pt x="130" y="109"/>
                  </a:cubicBezTo>
                  <a:cubicBezTo>
                    <a:pt x="165" y="157"/>
                    <a:pt x="165" y="157"/>
                    <a:pt x="165" y="157"/>
                  </a:cubicBezTo>
                  <a:cubicBezTo>
                    <a:pt x="180" y="141"/>
                    <a:pt x="188" y="119"/>
                    <a:pt x="188" y="95"/>
                  </a:cubicBezTo>
                  <a:moveTo>
                    <a:pt x="7" y="57"/>
                  </a:moveTo>
                  <a:cubicBezTo>
                    <a:pt x="6" y="61"/>
                    <a:pt x="4" y="67"/>
                    <a:pt x="2" y="73"/>
                  </a:cubicBezTo>
                  <a:cubicBezTo>
                    <a:pt x="76" y="73"/>
                    <a:pt x="76" y="73"/>
                    <a:pt x="76" y="73"/>
                  </a:cubicBezTo>
                  <a:cubicBezTo>
                    <a:pt x="88" y="73"/>
                    <a:pt x="94" y="66"/>
                    <a:pt x="98" y="61"/>
                  </a:cubicBezTo>
                  <a:cubicBezTo>
                    <a:pt x="118" y="32"/>
                    <a:pt x="135" y="9"/>
                    <a:pt x="135" y="9"/>
                  </a:cubicBezTo>
                  <a:cubicBezTo>
                    <a:pt x="133" y="8"/>
                    <a:pt x="131" y="7"/>
                    <a:pt x="131" y="7"/>
                  </a:cubicBezTo>
                  <a:cubicBezTo>
                    <a:pt x="131" y="7"/>
                    <a:pt x="103" y="47"/>
                    <a:pt x="103" y="47"/>
                  </a:cubicBezTo>
                  <a:cubicBezTo>
                    <a:pt x="98" y="52"/>
                    <a:pt x="95" y="57"/>
                    <a:pt x="77" y="57"/>
                  </a:cubicBezTo>
                  <a:cubicBezTo>
                    <a:pt x="7" y="57"/>
                    <a:pt x="7" y="57"/>
                    <a:pt x="7" y="57"/>
                  </a:cubicBezTo>
                  <a:moveTo>
                    <a:pt x="23" y="33"/>
                  </a:moveTo>
                  <a:cubicBezTo>
                    <a:pt x="62" y="33"/>
                    <a:pt x="62" y="33"/>
                    <a:pt x="62" y="33"/>
                  </a:cubicBezTo>
                  <a:cubicBezTo>
                    <a:pt x="69" y="33"/>
                    <a:pt x="73" y="26"/>
                    <a:pt x="75" y="24"/>
                  </a:cubicBezTo>
                  <a:cubicBezTo>
                    <a:pt x="75" y="24"/>
                    <a:pt x="92" y="0"/>
                    <a:pt x="92" y="0"/>
                  </a:cubicBezTo>
                  <a:cubicBezTo>
                    <a:pt x="69" y="1"/>
                    <a:pt x="42" y="10"/>
                    <a:pt x="23" y="33"/>
                  </a:cubicBezTo>
                  <a:moveTo>
                    <a:pt x="19" y="37"/>
                  </a:moveTo>
                  <a:cubicBezTo>
                    <a:pt x="15" y="43"/>
                    <a:pt x="11" y="50"/>
                    <a:pt x="10" y="53"/>
                  </a:cubicBezTo>
                  <a:cubicBezTo>
                    <a:pt x="69" y="53"/>
                    <a:pt x="69" y="53"/>
                    <a:pt x="69" y="53"/>
                  </a:cubicBezTo>
                  <a:cubicBezTo>
                    <a:pt x="76" y="52"/>
                    <a:pt x="82" y="49"/>
                    <a:pt x="88" y="40"/>
                  </a:cubicBezTo>
                  <a:cubicBezTo>
                    <a:pt x="88" y="40"/>
                    <a:pt x="115" y="2"/>
                    <a:pt x="115" y="2"/>
                  </a:cubicBezTo>
                  <a:cubicBezTo>
                    <a:pt x="111" y="2"/>
                    <a:pt x="111" y="2"/>
                    <a:pt x="111" y="2"/>
                  </a:cubicBezTo>
                  <a:cubicBezTo>
                    <a:pt x="92" y="27"/>
                    <a:pt x="92" y="27"/>
                    <a:pt x="92" y="27"/>
                  </a:cubicBezTo>
                  <a:cubicBezTo>
                    <a:pt x="92" y="27"/>
                    <a:pt x="85" y="38"/>
                    <a:pt x="72" y="37"/>
                  </a:cubicBezTo>
                  <a:cubicBezTo>
                    <a:pt x="19" y="37"/>
                    <a:pt x="19" y="37"/>
                    <a:pt x="19" y="37"/>
                  </a:cubicBezTo>
                  <a:moveTo>
                    <a:pt x="1" y="113"/>
                  </a:moveTo>
                  <a:cubicBezTo>
                    <a:pt x="82" y="113"/>
                    <a:pt x="82" y="113"/>
                    <a:pt x="82" y="113"/>
                  </a:cubicBezTo>
                  <a:cubicBezTo>
                    <a:pt x="84" y="113"/>
                    <a:pt x="105" y="112"/>
                    <a:pt x="114" y="124"/>
                  </a:cubicBezTo>
                  <a:cubicBezTo>
                    <a:pt x="123" y="136"/>
                    <a:pt x="148" y="172"/>
                    <a:pt x="148" y="172"/>
                  </a:cubicBezTo>
                  <a:cubicBezTo>
                    <a:pt x="150" y="171"/>
                    <a:pt x="150" y="171"/>
                    <a:pt x="152" y="170"/>
                  </a:cubicBezTo>
                  <a:cubicBezTo>
                    <a:pt x="152" y="170"/>
                    <a:pt x="109" y="110"/>
                    <a:pt x="109" y="109"/>
                  </a:cubicBezTo>
                  <a:cubicBezTo>
                    <a:pt x="101" y="99"/>
                    <a:pt x="89" y="97"/>
                    <a:pt x="79" y="97"/>
                  </a:cubicBezTo>
                  <a:cubicBezTo>
                    <a:pt x="0" y="97"/>
                    <a:pt x="0" y="97"/>
                    <a:pt x="0" y="97"/>
                  </a:cubicBezTo>
                  <a:cubicBezTo>
                    <a:pt x="0" y="101"/>
                    <a:pt x="0" y="107"/>
                    <a:pt x="1" y="113"/>
                  </a:cubicBezTo>
                  <a:moveTo>
                    <a:pt x="7" y="133"/>
                  </a:moveTo>
                  <a:cubicBezTo>
                    <a:pt x="77" y="133"/>
                    <a:pt x="77" y="133"/>
                    <a:pt x="77" y="133"/>
                  </a:cubicBezTo>
                  <a:cubicBezTo>
                    <a:pt x="95" y="133"/>
                    <a:pt x="98" y="138"/>
                    <a:pt x="103" y="143"/>
                  </a:cubicBezTo>
                  <a:cubicBezTo>
                    <a:pt x="103" y="143"/>
                    <a:pt x="131" y="182"/>
                    <a:pt x="131" y="182"/>
                  </a:cubicBezTo>
                  <a:cubicBezTo>
                    <a:pt x="131" y="182"/>
                    <a:pt x="133" y="181"/>
                    <a:pt x="135" y="180"/>
                  </a:cubicBezTo>
                  <a:cubicBezTo>
                    <a:pt x="135" y="180"/>
                    <a:pt x="118" y="157"/>
                    <a:pt x="98" y="128"/>
                  </a:cubicBezTo>
                  <a:cubicBezTo>
                    <a:pt x="94" y="124"/>
                    <a:pt x="88" y="117"/>
                    <a:pt x="76" y="117"/>
                  </a:cubicBezTo>
                  <a:cubicBezTo>
                    <a:pt x="76" y="117"/>
                    <a:pt x="2" y="117"/>
                    <a:pt x="2" y="117"/>
                  </a:cubicBezTo>
                  <a:cubicBezTo>
                    <a:pt x="4" y="123"/>
                    <a:pt x="6" y="128"/>
                    <a:pt x="7" y="133"/>
                  </a:cubicBezTo>
                  <a:moveTo>
                    <a:pt x="23" y="157"/>
                  </a:moveTo>
                  <a:cubicBezTo>
                    <a:pt x="42" y="180"/>
                    <a:pt x="69" y="189"/>
                    <a:pt x="92" y="189"/>
                  </a:cubicBezTo>
                  <a:cubicBezTo>
                    <a:pt x="75" y="166"/>
                    <a:pt x="75" y="166"/>
                    <a:pt x="75" y="166"/>
                  </a:cubicBezTo>
                  <a:cubicBezTo>
                    <a:pt x="73" y="163"/>
                    <a:pt x="69" y="157"/>
                    <a:pt x="62" y="157"/>
                  </a:cubicBezTo>
                  <a:cubicBezTo>
                    <a:pt x="23" y="157"/>
                    <a:pt x="23" y="157"/>
                    <a:pt x="23" y="157"/>
                  </a:cubicBezTo>
                  <a:moveTo>
                    <a:pt x="19" y="152"/>
                  </a:moveTo>
                  <a:cubicBezTo>
                    <a:pt x="72" y="152"/>
                    <a:pt x="72" y="152"/>
                    <a:pt x="72" y="152"/>
                  </a:cubicBezTo>
                  <a:cubicBezTo>
                    <a:pt x="85" y="152"/>
                    <a:pt x="92" y="163"/>
                    <a:pt x="92" y="163"/>
                  </a:cubicBezTo>
                  <a:cubicBezTo>
                    <a:pt x="111" y="188"/>
                    <a:pt x="111" y="188"/>
                    <a:pt x="111" y="188"/>
                  </a:cubicBezTo>
                  <a:cubicBezTo>
                    <a:pt x="115" y="187"/>
                    <a:pt x="115" y="187"/>
                    <a:pt x="115" y="187"/>
                  </a:cubicBezTo>
                  <a:cubicBezTo>
                    <a:pt x="115" y="187"/>
                    <a:pt x="88" y="150"/>
                    <a:pt x="88" y="150"/>
                  </a:cubicBezTo>
                  <a:cubicBezTo>
                    <a:pt x="82" y="141"/>
                    <a:pt x="76" y="137"/>
                    <a:pt x="69" y="137"/>
                  </a:cubicBezTo>
                  <a:cubicBezTo>
                    <a:pt x="10" y="137"/>
                    <a:pt x="10" y="137"/>
                    <a:pt x="10" y="137"/>
                  </a:cubicBezTo>
                  <a:cubicBezTo>
                    <a:pt x="12" y="141"/>
                    <a:pt x="15" y="147"/>
                    <a:pt x="19" y="152"/>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7"/>
            <p:cNvSpPr>
              <a:spLocks noEditPoints="1"/>
            </p:cNvSpPr>
            <p:nvPr/>
          </p:nvSpPr>
          <p:spPr bwMode="auto">
            <a:xfrm>
              <a:off x="5308601" y="1338263"/>
              <a:ext cx="2392363" cy="454025"/>
            </a:xfrm>
            <a:custGeom>
              <a:avLst/>
              <a:gdLst>
                <a:gd name="T0" fmla="*/ 2234872 w 638"/>
                <a:gd name="T1" fmla="*/ 333952 h 121"/>
                <a:gd name="T2" fmla="*/ 2268620 w 638"/>
                <a:gd name="T3" fmla="*/ 30018 h 121"/>
                <a:gd name="T4" fmla="*/ 2167376 w 638"/>
                <a:gd name="T5" fmla="*/ 22514 h 121"/>
                <a:gd name="T6" fmla="*/ 2129878 w 638"/>
                <a:gd name="T7" fmla="*/ 454025 h 121"/>
                <a:gd name="T8" fmla="*/ 2047383 w 638"/>
                <a:gd name="T9" fmla="*/ 360218 h 121"/>
                <a:gd name="T10" fmla="*/ 2351115 w 638"/>
                <a:gd name="T11" fmla="*/ 22514 h 121"/>
                <a:gd name="T12" fmla="*/ 2366115 w 638"/>
                <a:gd name="T13" fmla="*/ 30018 h 121"/>
                <a:gd name="T14" fmla="*/ 2358615 w 638"/>
                <a:gd name="T15" fmla="*/ 45027 h 121"/>
                <a:gd name="T16" fmla="*/ 2362365 w 638"/>
                <a:gd name="T17" fmla="*/ 60036 h 121"/>
                <a:gd name="T18" fmla="*/ 2351115 w 638"/>
                <a:gd name="T19" fmla="*/ 45027 h 121"/>
                <a:gd name="T20" fmla="*/ 2339866 w 638"/>
                <a:gd name="T21" fmla="*/ 41275 h 121"/>
                <a:gd name="T22" fmla="*/ 2339866 w 638"/>
                <a:gd name="T23" fmla="*/ 37523 h 121"/>
                <a:gd name="T24" fmla="*/ 2358615 w 638"/>
                <a:gd name="T25" fmla="*/ 33770 h 121"/>
                <a:gd name="T26" fmla="*/ 2351115 w 638"/>
                <a:gd name="T27" fmla="*/ 26266 h 121"/>
                <a:gd name="T28" fmla="*/ 2392363 w 638"/>
                <a:gd name="T29" fmla="*/ 41275 h 121"/>
                <a:gd name="T30" fmla="*/ 2347366 w 638"/>
                <a:gd name="T31" fmla="*/ 82550 h 121"/>
                <a:gd name="T32" fmla="*/ 2347366 w 638"/>
                <a:gd name="T33" fmla="*/ 75045 h 121"/>
                <a:gd name="T34" fmla="*/ 2384863 w 638"/>
                <a:gd name="T35" fmla="*/ 41275 h 121"/>
                <a:gd name="T36" fmla="*/ 412476 w 638"/>
                <a:gd name="T37" fmla="*/ 11257 h 121"/>
                <a:gd name="T38" fmla="*/ 487472 w 638"/>
                <a:gd name="T39" fmla="*/ 228889 h 121"/>
                <a:gd name="T40" fmla="*/ 584967 w 638"/>
                <a:gd name="T41" fmla="*/ 446520 h 121"/>
                <a:gd name="T42" fmla="*/ 397477 w 638"/>
                <a:gd name="T43" fmla="*/ 281420 h 121"/>
                <a:gd name="T44" fmla="*/ 341230 w 638"/>
                <a:gd name="T45" fmla="*/ 446520 h 121"/>
                <a:gd name="T46" fmla="*/ 397477 w 638"/>
                <a:gd name="T47" fmla="*/ 206375 h 121"/>
                <a:gd name="T48" fmla="*/ 461224 w 638"/>
                <a:gd name="T49" fmla="*/ 30018 h 121"/>
                <a:gd name="T50" fmla="*/ 397477 w 638"/>
                <a:gd name="T51" fmla="*/ 206375 h 121"/>
                <a:gd name="T52" fmla="*/ 1106187 w 638"/>
                <a:gd name="T53" fmla="*/ 225136 h 121"/>
                <a:gd name="T54" fmla="*/ 1046190 w 638"/>
                <a:gd name="T55" fmla="*/ 225136 h 121"/>
                <a:gd name="T56" fmla="*/ 869950 w 638"/>
                <a:gd name="T57" fmla="*/ 431511 h 121"/>
                <a:gd name="T58" fmla="*/ 1507414 w 638"/>
                <a:gd name="T59" fmla="*/ 221384 h 121"/>
                <a:gd name="T60" fmla="*/ 1473666 w 638"/>
                <a:gd name="T61" fmla="*/ 7505 h 121"/>
                <a:gd name="T62" fmla="*/ 1151184 w 638"/>
                <a:gd name="T63" fmla="*/ 0 h 121"/>
                <a:gd name="T64" fmla="*/ 1162433 w 638"/>
                <a:gd name="T65" fmla="*/ 442768 h 121"/>
                <a:gd name="T66" fmla="*/ 1181182 w 638"/>
                <a:gd name="T67" fmla="*/ 101311 h 121"/>
                <a:gd name="T68" fmla="*/ 1544912 w 638"/>
                <a:gd name="T69" fmla="*/ 225136 h 121"/>
                <a:gd name="T70" fmla="*/ 1781148 w 638"/>
                <a:gd name="T71" fmla="*/ 454025 h 121"/>
                <a:gd name="T72" fmla="*/ 1781148 w 638"/>
                <a:gd name="T73" fmla="*/ 22514 h 121"/>
                <a:gd name="T74" fmla="*/ 1953638 w 638"/>
                <a:gd name="T75" fmla="*/ 225136 h 121"/>
                <a:gd name="T76" fmla="*/ 29998 w 638"/>
                <a:gd name="T77" fmla="*/ 439016 h 121"/>
                <a:gd name="T78" fmla="*/ 56247 w 638"/>
                <a:gd name="T79" fmla="*/ 225136 h 121"/>
                <a:gd name="T80" fmla="*/ 247486 w 638"/>
                <a:gd name="T81" fmla="*/ 442768 h 121"/>
                <a:gd name="T82" fmla="*/ 112494 w 638"/>
                <a:gd name="T83" fmla="*/ 206375 h 121"/>
                <a:gd name="T84" fmla="*/ 254985 w 638"/>
                <a:gd name="T85" fmla="*/ 11257 h 121"/>
                <a:gd name="T86" fmla="*/ 56247 w 638"/>
                <a:gd name="T87" fmla="*/ 210127 h 121"/>
                <a:gd name="T88" fmla="*/ 29998 w 638"/>
                <a:gd name="T89" fmla="*/ 15009 h 121"/>
                <a:gd name="T90" fmla="*/ 3750 w 638"/>
                <a:gd name="T91" fmla="*/ 28142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38" h="121">
                  <a:moveTo>
                    <a:pt x="546" y="96"/>
                  </a:moveTo>
                  <a:cubicBezTo>
                    <a:pt x="549" y="104"/>
                    <a:pt x="558" y="113"/>
                    <a:pt x="572" y="113"/>
                  </a:cubicBezTo>
                  <a:cubicBezTo>
                    <a:pt x="587" y="113"/>
                    <a:pt x="596" y="103"/>
                    <a:pt x="596" y="89"/>
                  </a:cubicBezTo>
                  <a:cubicBezTo>
                    <a:pt x="596" y="58"/>
                    <a:pt x="543" y="72"/>
                    <a:pt x="543" y="32"/>
                  </a:cubicBezTo>
                  <a:cubicBezTo>
                    <a:pt x="543" y="13"/>
                    <a:pt x="558" y="0"/>
                    <a:pt x="580" y="0"/>
                  </a:cubicBezTo>
                  <a:cubicBezTo>
                    <a:pt x="590" y="0"/>
                    <a:pt x="598" y="3"/>
                    <a:pt x="605" y="8"/>
                  </a:cubicBezTo>
                  <a:cubicBezTo>
                    <a:pt x="603" y="12"/>
                    <a:pt x="602" y="16"/>
                    <a:pt x="600" y="22"/>
                  </a:cubicBezTo>
                  <a:cubicBezTo>
                    <a:pt x="598" y="22"/>
                    <a:pt x="598" y="22"/>
                    <a:pt x="598" y="22"/>
                  </a:cubicBezTo>
                  <a:cubicBezTo>
                    <a:pt x="596" y="16"/>
                    <a:pt x="591" y="6"/>
                    <a:pt x="578" y="6"/>
                  </a:cubicBezTo>
                  <a:cubicBezTo>
                    <a:pt x="566" y="6"/>
                    <a:pt x="556" y="15"/>
                    <a:pt x="556" y="27"/>
                  </a:cubicBezTo>
                  <a:cubicBezTo>
                    <a:pt x="556" y="59"/>
                    <a:pt x="609" y="46"/>
                    <a:pt x="609" y="83"/>
                  </a:cubicBezTo>
                  <a:cubicBezTo>
                    <a:pt x="609" y="103"/>
                    <a:pt x="594" y="121"/>
                    <a:pt x="568" y="121"/>
                  </a:cubicBezTo>
                  <a:cubicBezTo>
                    <a:pt x="554" y="121"/>
                    <a:pt x="546" y="116"/>
                    <a:pt x="540" y="111"/>
                  </a:cubicBezTo>
                  <a:cubicBezTo>
                    <a:pt x="542" y="106"/>
                    <a:pt x="543" y="103"/>
                    <a:pt x="543" y="96"/>
                  </a:cubicBezTo>
                  <a:lnTo>
                    <a:pt x="546" y="96"/>
                  </a:lnTo>
                  <a:close/>
                  <a:moveTo>
                    <a:pt x="623" y="16"/>
                  </a:moveTo>
                  <a:cubicBezTo>
                    <a:pt x="623" y="6"/>
                    <a:pt x="623" y="6"/>
                    <a:pt x="623" y="6"/>
                  </a:cubicBezTo>
                  <a:cubicBezTo>
                    <a:pt x="627" y="6"/>
                    <a:pt x="627" y="6"/>
                    <a:pt x="627" y="6"/>
                  </a:cubicBezTo>
                  <a:cubicBezTo>
                    <a:pt x="629" y="6"/>
                    <a:pt x="629" y="6"/>
                    <a:pt x="629" y="6"/>
                  </a:cubicBezTo>
                  <a:cubicBezTo>
                    <a:pt x="630" y="6"/>
                    <a:pt x="630" y="6"/>
                    <a:pt x="630" y="7"/>
                  </a:cubicBezTo>
                  <a:cubicBezTo>
                    <a:pt x="630" y="7"/>
                    <a:pt x="631" y="8"/>
                    <a:pt x="631" y="8"/>
                  </a:cubicBezTo>
                  <a:cubicBezTo>
                    <a:pt x="631" y="9"/>
                    <a:pt x="630" y="10"/>
                    <a:pt x="630" y="10"/>
                  </a:cubicBezTo>
                  <a:cubicBezTo>
                    <a:pt x="630" y="10"/>
                    <a:pt x="629" y="11"/>
                    <a:pt x="628" y="11"/>
                  </a:cubicBezTo>
                  <a:cubicBezTo>
                    <a:pt x="628" y="11"/>
                    <a:pt x="629" y="11"/>
                    <a:pt x="629" y="12"/>
                  </a:cubicBezTo>
                  <a:cubicBezTo>
                    <a:pt x="629" y="12"/>
                    <a:pt x="629" y="12"/>
                    <a:pt x="630" y="13"/>
                  </a:cubicBezTo>
                  <a:cubicBezTo>
                    <a:pt x="631" y="16"/>
                    <a:pt x="631" y="16"/>
                    <a:pt x="631" y="16"/>
                  </a:cubicBezTo>
                  <a:cubicBezTo>
                    <a:pt x="630" y="16"/>
                    <a:pt x="630" y="16"/>
                    <a:pt x="630" y="16"/>
                  </a:cubicBezTo>
                  <a:cubicBezTo>
                    <a:pt x="629" y="13"/>
                    <a:pt x="629" y="13"/>
                    <a:pt x="629" y="13"/>
                  </a:cubicBezTo>
                  <a:cubicBezTo>
                    <a:pt x="628" y="13"/>
                    <a:pt x="628" y="12"/>
                    <a:pt x="628" y="12"/>
                  </a:cubicBezTo>
                  <a:cubicBezTo>
                    <a:pt x="627" y="12"/>
                    <a:pt x="627" y="12"/>
                    <a:pt x="627" y="12"/>
                  </a:cubicBezTo>
                  <a:cubicBezTo>
                    <a:pt x="627" y="11"/>
                    <a:pt x="626" y="11"/>
                    <a:pt x="626" y="11"/>
                  </a:cubicBezTo>
                  <a:cubicBezTo>
                    <a:pt x="626" y="11"/>
                    <a:pt x="626" y="11"/>
                    <a:pt x="626" y="11"/>
                  </a:cubicBezTo>
                  <a:cubicBezTo>
                    <a:pt x="624" y="11"/>
                    <a:pt x="624" y="11"/>
                    <a:pt x="624" y="11"/>
                  </a:cubicBezTo>
                  <a:cubicBezTo>
                    <a:pt x="624" y="16"/>
                    <a:pt x="624" y="16"/>
                    <a:pt x="624" y="16"/>
                  </a:cubicBezTo>
                  <a:lnTo>
                    <a:pt x="623" y="16"/>
                  </a:lnTo>
                  <a:close/>
                  <a:moveTo>
                    <a:pt x="624" y="10"/>
                  </a:moveTo>
                  <a:cubicBezTo>
                    <a:pt x="627" y="10"/>
                    <a:pt x="627" y="10"/>
                    <a:pt x="627" y="10"/>
                  </a:cubicBezTo>
                  <a:cubicBezTo>
                    <a:pt x="628" y="10"/>
                    <a:pt x="628" y="10"/>
                    <a:pt x="628" y="10"/>
                  </a:cubicBezTo>
                  <a:cubicBezTo>
                    <a:pt x="629" y="10"/>
                    <a:pt x="629" y="9"/>
                    <a:pt x="629" y="9"/>
                  </a:cubicBezTo>
                  <a:cubicBezTo>
                    <a:pt x="629" y="9"/>
                    <a:pt x="629" y="9"/>
                    <a:pt x="629" y="8"/>
                  </a:cubicBezTo>
                  <a:cubicBezTo>
                    <a:pt x="629" y="8"/>
                    <a:pt x="629" y="8"/>
                    <a:pt x="629" y="7"/>
                  </a:cubicBezTo>
                  <a:cubicBezTo>
                    <a:pt x="629" y="7"/>
                    <a:pt x="628" y="7"/>
                    <a:pt x="627" y="7"/>
                  </a:cubicBezTo>
                  <a:cubicBezTo>
                    <a:pt x="624" y="7"/>
                    <a:pt x="624" y="7"/>
                    <a:pt x="624" y="7"/>
                  </a:cubicBezTo>
                  <a:lnTo>
                    <a:pt x="624" y="10"/>
                  </a:lnTo>
                  <a:close/>
                  <a:moveTo>
                    <a:pt x="638" y="11"/>
                  </a:moveTo>
                  <a:cubicBezTo>
                    <a:pt x="638" y="5"/>
                    <a:pt x="633" y="0"/>
                    <a:pt x="626" y="0"/>
                  </a:cubicBezTo>
                  <a:cubicBezTo>
                    <a:pt x="620" y="0"/>
                    <a:pt x="615" y="5"/>
                    <a:pt x="615" y="11"/>
                  </a:cubicBezTo>
                  <a:cubicBezTo>
                    <a:pt x="615" y="17"/>
                    <a:pt x="620" y="22"/>
                    <a:pt x="626" y="22"/>
                  </a:cubicBezTo>
                  <a:cubicBezTo>
                    <a:pt x="633" y="22"/>
                    <a:pt x="638" y="17"/>
                    <a:pt x="638" y="11"/>
                  </a:cubicBezTo>
                  <a:close/>
                  <a:moveTo>
                    <a:pt x="636" y="11"/>
                  </a:moveTo>
                  <a:cubicBezTo>
                    <a:pt x="636" y="16"/>
                    <a:pt x="632" y="20"/>
                    <a:pt x="626" y="20"/>
                  </a:cubicBezTo>
                  <a:cubicBezTo>
                    <a:pt x="621" y="20"/>
                    <a:pt x="616" y="16"/>
                    <a:pt x="616" y="11"/>
                  </a:cubicBezTo>
                  <a:cubicBezTo>
                    <a:pt x="616" y="5"/>
                    <a:pt x="621" y="1"/>
                    <a:pt x="626" y="1"/>
                  </a:cubicBezTo>
                  <a:cubicBezTo>
                    <a:pt x="632" y="1"/>
                    <a:pt x="636" y="5"/>
                    <a:pt x="636" y="11"/>
                  </a:cubicBezTo>
                  <a:close/>
                  <a:moveTo>
                    <a:pt x="92" y="46"/>
                  </a:moveTo>
                  <a:cubicBezTo>
                    <a:pt x="92" y="31"/>
                    <a:pt x="92" y="17"/>
                    <a:pt x="91" y="2"/>
                  </a:cubicBezTo>
                  <a:cubicBezTo>
                    <a:pt x="97" y="3"/>
                    <a:pt x="104" y="3"/>
                    <a:pt x="110" y="3"/>
                  </a:cubicBezTo>
                  <a:cubicBezTo>
                    <a:pt x="117" y="3"/>
                    <a:pt x="123" y="2"/>
                    <a:pt x="130" y="2"/>
                  </a:cubicBezTo>
                  <a:cubicBezTo>
                    <a:pt x="148" y="2"/>
                    <a:pt x="164" y="9"/>
                    <a:pt x="164" y="29"/>
                  </a:cubicBezTo>
                  <a:cubicBezTo>
                    <a:pt x="164" y="51"/>
                    <a:pt x="142" y="59"/>
                    <a:pt x="130" y="61"/>
                  </a:cubicBezTo>
                  <a:cubicBezTo>
                    <a:pt x="138" y="71"/>
                    <a:pt x="166" y="108"/>
                    <a:pt x="176" y="119"/>
                  </a:cubicBezTo>
                  <a:cubicBezTo>
                    <a:pt x="173" y="118"/>
                    <a:pt x="169" y="118"/>
                    <a:pt x="166" y="118"/>
                  </a:cubicBezTo>
                  <a:cubicBezTo>
                    <a:pt x="163" y="118"/>
                    <a:pt x="159" y="118"/>
                    <a:pt x="156" y="119"/>
                  </a:cubicBezTo>
                  <a:cubicBezTo>
                    <a:pt x="149" y="108"/>
                    <a:pt x="127" y="77"/>
                    <a:pt x="113" y="63"/>
                  </a:cubicBezTo>
                  <a:cubicBezTo>
                    <a:pt x="106" y="63"/>
                    <a:pt x="106" y="63"/>
                    <a:pt x="106" y="63"/>
                  </a:cubicBezTo>
                  <a:cubicBezTo>
                    <a:pt x="106" y="75"/>
                    <a:pt x="106" y="75"/>
                    <a:pt x="106" y="75"/>
                  </a:cubicBezTo>
                  <a:cubicBezTo>
                    <a:pt x="106" y="89"/>
                    <a:pt x="107" y="104"/>
                    <a:pt x="108" y="119"/>
                  </a:cubicBezTo>
                  <a:cubicBezTo>
                    <a:pt x="105" y="118"/>
                    <a:pt x="102" y="118"/>
                    <a:pt x="99" y="118"/>
                  </a:cubicBezTo>
                  <a:cubicBezTo>
                    <a:pt x="96" y="118"/>
                    <a:pt x="94" y="118"/>
                    <a:pt x="91" y="119"/>
                  </a:cubicBezTo>
                  <a:cubicBezTo>
                    <a:pt x="92" y="104"/>
                    <a:pt x="92" y="89"/>
                    <a:pt x="92" y="75"/>
                  </a:cubicBezTo>
                  <a:lnTo>
                    <a:pt x="92" y="46"/>
                  </a:lnTo>
                  <a:close/>
                  <a:moveTo>
                    <a:pt x="106" y="55"/>
                  </a:moveTo>
                  <a:cubicBezTo>
                    <a:pt x="109" y="56"/>
                    <a:pt x="113" y="56"/>
                    <a:pt x="117" y="56"/>
                  </a:cubicBezTo>
                  <a:cubicBezTo>
                    <a:pt x="131" y="56"/>
                    <a:pt x="150" y="51"/>
                    <a:pt x="150" y="30"/>
                  </a:cubicBezTo>
                  <a:cubicBezTo>
                    <a:pt x="150" y="13"/>
                    <a:pt x="135" y="8"/>
                    <a:pt x="123" y="8"/>
                  </a:cubicBezTo>
                  <a:cubicBezTo>
                    <a:pt x="116" y="8"/>
                    <a:pt x="111" y="9"/>
                    <a:pt x="107" y="9"/>
                  </a:cubicBezTo>
                  <a:cubicBezTo>
                    <a:pt x="107" y="21"/>
                    <a:pt x="106" y="34"/>
                    <a:pt x="106" y="46"/>
                  </a:cubicBezTo>
                  <a:lnTo>
                    <a:pt x="106" y="55"/>
                  </a:lnTo>
                  <a:close/>
                  <a:moveTo>
                    <a:pt x="169" y="60"/>
                  </a:moveTo>
                  <a:cubicBezTo>
                    <a:pt x="169" y="22"/>
                    <a:pt x="195" y="0"/>
                    <a:pt x="232" y="0"/>
                  </a:cubicBezTo>
                  <a:cubicBezTo>
                    <a:pt x="269" y="0"/>
                    <a:pt x="295" y="22"/>
                    <a:pt x="295" y="60"/>
                  </a:cubicBezTo>
                  <a:cubicBezTo>
                    <a:pt x="295" y="99"/>
                    <a:pt x="269" y="121"/>
                    <a:pt x="232" y="121"/>
                  </a:cubicBezTo>
                  <a:cubicBezTo>
                    <a:pt x="195" y="121"/>
                    <a:pt x="169" y="99"/>
                    <a:pt x="169" y="60"/>
                  </a:cubicBezTo>
                  <a:moveTo>
                    <a:pt x="279" y="60"/>
                  </a:moveTo>
                  <a:cubicBezTo>
                    <a:pt x="279" y="23"/>
                    <a:pt x="258" y="6"/>
                    <a:pt x="232" y="6"/>
                  </a:cubicBezTo>
                  <a:cubicBezTo>
                    <a:pt x="206" y="6"/>
                    <a:pt x="185" y="23"/>
                    <a:pt x="185" y="60"/>
                  </a:cubicBezTo>
                  <a:cubicBezTo>
                    <a:pt x="185" y="98"/>
                    <a:pt x="206" y="115"/>
                    <a:pt x="232" y="115"/>
                  </a:cubicBezTo>
                  <a:cubicBezTo>
                    <a:pt x="258" y="115"/>
                    <a:pt x="279" y="98"/>
                    <a:pt x="279" y="60"/>
                  </a:cubicBezTo>
                  <a:moveTo>
                    <a:pt x="403" y="121"/>
                  </a:moveTo>
                  <a:cubicBezTo>
                    <a:pt x="402" y="113"/>
                    <a:pt x="402" y="76"/>
                    <a:pt x="402" y="59"/>
                  </a:cubicBezTo>
                  <a:cubicBezTo>
                    <a:pt x="402" y="46"/>
                    <a:pt x="404" y="12"/>
                    <a:pt x="405" y="2"/>
                  </a:cubicBezTo>
                  <a:cubicBezTo>
                    <a:pt x="403" y="3"/>
                    <a:pt x="401" y="3"/>
                    <a:pt x="399" y="3"/>
                  </a:cubicBezTo>
                  <a:cubicBezTo>
                    <a:pt x="397" y="3"/>
                    <a:pt x="395" y="3"/>
                    <a:pt x="393" y="2"/>
                  </a:cubicBezTo>
                  <a:cubicBezTo>
                    <a:pt x="395" y="28"/>
                    <a:pt x="395" y="61"/>
                    <a:pt x="395" y="91"/>
                  </a:cubicBezTo>
                  <a:cubicBezTo>
                    <a:pt x="374" y="70"/>
                    <a:pt x="337" y="30"/>
                    <a:pt x="309" y="0"/>
                  </a:cubicBezTo>
                  <a:cubicBezTo>
                    <a:pt x="307" y="0"/>
                    <a:pt x="307" y="0"/>
                    <a:pt x="307" y="0"/>
                  </a:cubicBezTo>
                  <a:cubicBezTo>
                    <a:pt x="307" y="8"/>
                    <a:pt x="307" y="24"/>
                    <a:pt x="307" y="45"/>
                  </a:cubicBezTo>
                  <a:cubicBezTo>
                    <a:pt x="307" y="67"/>
                    <a:pt x="305" y="111"/>
                    <a:pt x="304" y="119"/>
                  </a:cubicBezTo>
                  <a:cubicBezTo>
                    <a:pt x="306" y="118"/>
                    <a:pt x="308" y="118"/>
                    <a:pt x="310" y="118"/>
                  </a:cubicBezTo>
                  <a:cubicBezTo>
                    <a:pt x="312" y="118"/>
                    <a:pt x="314" y="118"/>
                    <a:pt x="316" y="119"/>
                  </a:cubicBezTo>
                  <a:cubicBezTo>
                    <a:pt x="315" y="112"/>
                    <a:pt x="315" y="76"/>
                    <a:pt x="315" y="62"/>
                  </a:cubicBezTo>
                  <a:cubicBezTo>
                    <a:pt x="315" y="44"/>
                    <a:pt x="315" y="34"/>
                    <a:pt x="315" y="27"/>
                  </a:cubicBezTo>
                  <a:cubicBezTo>
                    <a:pt x="344" y="58"/>
                    <a:pt x="374" y="90"/>
                    <a:pt x="400" y="121"/>
                  </a:cubicBezTo>
                  <a:lnTo>
                    <a:pt x="403" y="121"/>
                  </a:lnTo>
                  <a:close/>
                  <a:moveTo>
                    <a:pt x="412" y="60"/>
                  </a:moveTo>
                  <a:cubicBezTo>
                    <a:pt x="412" y="22"/>
                    <a:pt x="437" y="0"/>
                    <a:pt x="475" y="0"/>
                  </a:cubicBezTo>
                  <a:cubicBezTo>
                    <a:pt x="512" y="0"/>
                    <a:pt x="538" y="22"/>
                    <a:pt x="538" y="60"/>
                  </a:cubicBezTo>
                  <a:cubicBezTo>
                    <a:pt x="538" y="99"/>
                    <a:pt x="512" y="121"/>
                    <a:pt x="475" y="121"/>
                  </a:cubicBezTo>
                  <a:cubicBezTo>
                    <a:pt x="437" y="121"/>
                    <a:pt x="412" y="99"/>
                    <a:pt x="412" y="60"/>
                  </a:cubicBezTo>
                  <a:moveTo>
                    <a:pt x="521" y="60"/>
                  </a:moveTo>
                  <a:cubicBezTo>
                    <a:pt x="521" y="23"/>
                    <a:pt x="501" y="6"/>
                    <a:pt x="475" y="6"/>
                  </a:cubicBezTo>
                  <a:cubicBezTo>
                    <a:pt x="448" y="6"/>
                    <a:pt x="428" y="23"/>
                    <a:pt x="428" y="60"/>
                  </a:cubicBezTo>
                  <a:cubicBezTo>
                    <a:pt x="428" y="98"/>
                    <a:pt x="448" y="115"/>
                    <a:pt x="475" y="115"/>
                  </a:cubicBezTo>
                  <a:cubicBezTo>
                    <a:pt x="501" y="115"/>
                    <a:pt x="521" y="98"/>
                    <a:pt x="521" y="60"/>
                  </a:cubicBezTo>
                  <a:moveTo>
                    <a:pt x="1" y="75"/>
                  </a:moveTo>
                  <a:cubicBezTo>
                    <a:pt x="1" y="89"/>
                    <a:pt x="0" y="104"/>
                    <a:pt x="0" y="118"/>
                  </a:cubicBezTo>
                  <a:cubicBezTo>
                    <a:pt x="3" y="118"/>
                    <a:pt x="5" y="117"/>
                    <a:pt x="8" y="117"/>
                  </a:cubicBezTo>
                  <a:cubicBezTo>
                    <a:pt x="11" y="117"/>
                    <a:pt x="13" y="118"/>
                    <a:pt x="16" y="118"/>
                  </a:cubicBezTo>
                  <a:cubicBezTo>
                    <a:pt x="15" y="104"/>
                    <a:pt x="15" y="89"/>
                    <a:pt x="15" y="75"/>
                  </a:cubicBezTo>
                  <a:cubicBezTo>
                    <a:pt x="15" y="60"/>
                    <a:pt x="15" y="60"/>
                    <a:pt x="15" y="60"/>
                  </a:cubicBezTo>
                  <a:cubicBezTo>
                    <a:pt x="15" y="60"/>
                    <a:pt x="15" y="60"/>
                    <a:pt x="16" y="60"/>
                  </a:cubicBezTo>
                  <a:cubicBezTo>
                    <a:pt x="16" y="60"/>
                    <a:pt x="17" y="60"/>
                    <a:pt x="17" y="61"/>
                  </a:cubicBezTo>
                  <a:cubicBezTo>
                    <a:pt x="25" y="68"/>
                    <a:pt x="50" y="99"/>
                    <a:pt x="66" y="118"/>
                  </a:cubicBezTo>
                  <a:cubicBezTo>
                    <a:pt x="69" y="118"/>
                    <a:pt x="72" y="117"/>
                    <a:pt x="75" y="117"/>
                  </a:cubicBezTo>
                  <a:cubicBezTo>
                    <a:pt x="78" y="117"/>
                    <a:pt x="82" y="118"/>
                    <a:pt x="85" y="118"/>
                  </a:cubicBezTo>
                  <a:cubicBezTo>
                    <a:pt x="66" y="97"/>
                    <a:pt x="48" y="76"/>
                    <a:pt x="30" y="55"/>
                  </a:cubicBezTo>
                  <a:cubicBezTo>
                    <a:pt x="42" y="41"/>
                    <a:pt x="68" y="17"/>
                    <a:pt x="83" y="3"/>
                  </a:cubicBezTo>
                  <a:cubicBezTo>
                    <a:pt x="80" y="4"/>
                    <a:pt x="78" y="4"/>
                    <a:pt x="75" y="4"/>
                  </a:cubicBezTo>
                  <a:cubicBezTo>
                    <a:pt x="73" y="4"/>
                    <a:pt x="70" y="4"/>
                    <a:pt x="68" y="3"/>
                  </a:cubicBezTo>
                  <a:cubicBezTo>
                    <a:pt x="53" y="21"/>
                    <a:pt x="34" y="42"/>
                    <a:pt x="18" y="55"/>
                  </a:cubicBezTo>
                  <a:cubicBezTo>
                    <a:pt x="17" y="56"/>
                    <a:pt x="16" y="57"/>
                    <a:pt x="16" y="57"/>
                  </a:cubicBezTo>
                  <a:cubicBezTo>
                    <a:pt x="15" y="57"/>
                    <a:pt x="15" y="56"/>
                    <a:pt x="15" y="56"/>
                  </a:cubicBezTo>
                  <a:cubicBezTo>
                    <a:pt x="15" y="46"/>
                    <a:pt x="15" y="46"/>
                    <a:pt x="15" y="46"/>
                  </a:cubicBezTo>
                  <a:cubicBezTo>
                    <a:pt x="15" y="32"/>
                    <a:pt x="15" y="17"/>
                    <a:pt x="16" y="3"/>
                  </a:cubicBezTo>
                  <a:cubicBezTo>
                    <a:pt x="13" y="4"/>
                    <a:pt x="11" y="4"/>
                    <a:pt x="8" y="4"/>
                  </a:cubicBezTo>
                  <a:cubicBezTo>
                    <a:pt x="5" y="4"/>
                    <a:pt x="3" y="4"/>
                    <a:pt x="0" y="3"/>
                  </a:cubicBezTo>
                  <a:cubicBezTo>
                    <a:pt x="0" y="17"/>
                    <a:pt x="1" y="32"/>
                    <a:pt x="1" y="46"/>
                  </a:cubicBezTo>
                  <a:cubicBezTo>
                    <a:pt x="1" y="75"/>
                    <a:pt x="1" y="75"/>
                    <a:pt x="1" y="75"/>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a:xfrm>
            <a:off x="323850" y="2574925"/>
            <a:ext cx="3789045" cy="1590675"/>
          </a:xfrm>
        </p:spPr>
        <p:txBody>
          <a:bodyPr>
            <a:noAutofit/>
          </a:bodyPr>
          <a:lstStyle>
            <a:lvl1pPr marL="0" algn="l" defTabSz="457200" rtl="0" eaLnBrk="1" latinLnBrk="0" hangingPunct="1">
              <a:lnSpc>
                <a:spcPct val="90000"/>
              </a:lnSpc>
              <a:defRPr lang="en-US" sz="3600" b="0" kern="1200" baseline="0" dirty="0">
                <a:solidFill>
                  <a:schemeClr val="bg1"/>
                </a:solidFill>
                <a:latin typeface="+mj-lt"/>
                <a:ea typeface="+mn-ea"/>
                <a:cs typeface="+mn-cs"/>
              </a:defRPr>
            </a:lvl1pPr>
          </a:lstStyle>
          <a:p>
            <a:r>
              <a:rPr lang="en-US"/>
              <a:t>Click to edit Master title style</a:t>
            </a:r>
            <a:endParaRPr lang="en-US" dirty="0"/>
          </a:p>
        </p:txBody>
      </p:sp>
      <p:sp>
        <p:nvSpPr>
          <p:cNvPr id="11" name="Subtitle 2"/>
          <p:cNvSpPr>
            <a:spLocks noGrp="1"/>
          </p:cNvSpPr>
          <p:nvPr>
            <p:ph type="subTitle" idx="1" hasCustomPrompt="1"/>
          </p:nvPr>
        </p:nvSpPr>
        <p:spPr>
          <a:xfrm>
            <a:off x="323850" y="1280160"/>
            <a:ext cx="2956560" cy="914400"/>
          </a:xfrm>
        </p:spPr>
        <p:txBody>
          <a:bodyPr anchor="b"/>
          <a:lstStyle>
            <a:lvl1pPr marL="0" indent="0" algn="l">
              <a:buNone/>
              <a:defRPr sz="1600" b="1" cap="all"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t>
            </a:r>
            <a:r>
              <a:rPr lang="en-US" dirty="0" err="1"/>
              <a:t>aDD</a:t>
            </a:r>
            <a:r>
              <a:rPr lang="en-US" dirty="0"/>
              <a:t> “Kronos For” or Customer Name</a:t>
            </a:r>
          </a:p>
        </p:txBody>
      </p:sp>
      <p:sp>
        <p:nvSpPr>
          <p:cNvPr id="14" name="TextBox 13"/>
          <p:cNvSpPr txBox="1"/>
          <p:nvPr userDrawn="1"/>
        </p:nvSpPr>
        <p:spPr>
          <a:xfrm>
            <a:off x="-1751619" y="1248236"/>
            <a:ext cx="1683356" cy="971035"/>
          </a:xfrm>
          <a:prstGeom prst="rect">
            <a:avLst/>
          </a:prstGeom>
          <a:solidFill>
            <a:srgbClr val="FFFF00"/>
          </a:solidFill>
        </p:spPr>
        <p:txBody>
          <a:bodyPr wrap="square">
            <a:spAutoFit/>
          </a:bodyPr>
          <a:lstStyle/>
          <a:p>
            <a:pPr fontAlgn="auto">
              <a:lnSpc>
                <a:spcPct val="95000"/>
              </a:lnSpc>
              <a:spcBef>
                <a:spcPts val="300"/>
              </a:spcBef>
              <a:spcAft>
                <a:spcPts val="0"/>
              </a:spcAft>
              <a:defRPr/>
            </a:pPr>
            <a:r>
              <a:rPr lang="en-US" sz="1200" dirty="0">
                <a:solidFill>
                  <a:schemeClr val="tx2">
                    <a:lumMod val="50000"/>
                  </a:schemeClr>
                </a:solidFill>
                <a:latin typeface="+mn-lt"/>
                <a:ea typeface="+mn-ea"/>
                <a:cs typeface="+mn-cs"/>
              </a:rPr>
              <a:t>This</a:t>
            </a:r>
            <a:r>
              <a:rPr lang="en-US" sz="1200" baseline="0" dirty="0">
                <a:solidFill>
                  <a:schemeClr val="tx2">
                    <a:lumMod val="50000"/>
                  </a:schemeClr>
                </a:solidFill>
                <a:latin typeface="+mn-lt"/>
                <a:ea typeface="+mn-ea"/>
                <a:cs typeface="+mn-cs"/>
              </a:rPr>
              <a:t> copy is for “Kronos for …” or for customer name if you cannot get a high-quality logo &gt;&gt;&gt;</a:t>
            </a:r>
            <a:endParaRPr lang="en-US" sz="1200" dirty="0">
              <a:solidFill>
                <a:schemeClr val="tx2">
                  <a:lumMod val="50000"/>
                </a:schemeClr>
              </a:solidFill>
              <a:latin typeface="+mn-lt"/>
              <a:ea typeface="+mn-ea"/>
              <a:cs typeface="+mn-cs"/>
            </a:endParaRPr>
          </a:p>
        </p:txBody>
      </p:sp>
      <p:sp>
        <p:nvSpPr>
          <p:cNvPr id="21" name="TextBox 20"/>
          <p:cNvSpPr txBox="1"/>
          <p:nvPr userDrawn="1"/>
        </p:nvSpPr>
        <p:spPr>
          <a:xfrm>
            <a:off x="-1755605" y="0"/>
            <a:ext cx="1614506" cy="971035"/>
          </a:xfrm>
          <a:prstGeom prst="rect">
            <a:avLst/>
          </a:prstGeom>
          <a:solidFill>
            <a:srgbClr val="FFFF00"/>
          </a:solidFill>
        </p:spPr>
        <p:txBody>
          <a:bodyPr wrap="square">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OPTION TO INSERT</a:t>
            </a:r>
            <a:r>
              <a:rPr lang="en-US" sz="1200" dirty="0">
                <a:solidFill>
                  <a:schemeClr val="tx2">
                    <a:lumMod val="50000"/>
                  </a:schemeClr>
                </a:solidFill>
                <a:latin typeface="+mn-lt"/>
                <a:ea typeface="+mn-ea"/>
                <a:cs typeface="+mn-cs"/>
              </a:rPr>
              <a:t/>
            </a:r>
            <a:br>
              <a:rPr lang="en-US" sz="1200" dirty="0">
                <a:solidFill>
                  <a:schemeClr val="tx2">
                    <a:lumMod val="50000"/>
                  </a:schemeClr>
                </a:solidFill>
                <a:latin typeface="+mn-lt"/>
                <a:ea typeface="+mn-ea"/>
                <a:cs typeface="+mn-cs"/>
              </a:rPr>
            </a:br>
            <a:r>
              <a:rPr lang="en-US" sz="1200" dirty="0">
                <a:solidFill>
                  <a:schemeClr val="tx2">
                    <a:lumMod val="50000"/>
                  </a:schemeClr>
                </a:solidFill>
                <a:latin typeface="+mn-lt"/>
                <a:ea typeface="+mn-ea"/>
                <a:cs typeface="+mn-cs"/>
              </a:rPr>
              <a:t>Customer Logo In this locatio</a:t>
            </a:r>
            <a:r>
              <a:rPr lang="en-US" sz="1200" baseline="0" dirty="0">
                <a:solidFill>
                  <a:schemeClr val="tx2">
                    <a:lumMod val="50000"/>
                  </a:schemeClr>
                </a:solidFill>
                <a:latin typeface="+mn-lt"/>
                <a:ea typeface="+mn-ea"/>
                <a:cs typeface="+mn-cs"/>
              </a:rPr>
              <a:t>n if logo has no background</a:t>
            </a:r>
            <a:r>
              <a:rPr lang="en-US" sz="1200" dirty="0">
                <a:solidFill>
                  <a:schemeClr val="tx2">
                    <a:lumMod val="50000"/>
                  </a:schemeClr>
                </a:solidFill>
                <a:latin typeface="+mn-lt"/>
                <a:ea typeface="+mn-ea"/>
                <a:cs typeface="+mn-cs"/>
              </a:rPr>
              <a:t> 		</a:t>
            </a:r>
            <a:r>
              <a:rPr lang="en-US" sz="1200" baseline="0" dirty="0">
                <a:solidFill>
                  <a:schemeClr val="tx2">
                    <a:lumMod val="50000"/>
                  </a:schemeClr>
                </a:solidFill>
                <a:latin typeface="+mn-lt"/>
                <a:ea typeface="+mn-ea"/>
                <a:cs typeface="+mn-cs"/>
              </a:rPr>
              <a:t>            </a:t>
            </a:r>
            <a:r>
              <a:rPr lang="en-US" sz="1200" dirty="0">
                <a:solidFill>
                  <a:schemeClr val="tx2">
                    <a:lumMod val="50000"/>
                  </a:schemeClr>
                </a:solidFill>
                <a:latin typeface="+mn-lt"/>
                <a:ea typeface="+mn-ea"/>
                <a:cs typeface="+mn-cs"/>
              </a:rPr>
              <a:t>&gt;&gt;&gt;</a:t>
            </a:r>
          </a:p>
        </p:txBody>
      </p:sp>
      <p:sp>
        <p:nvSpPr>
          <p:cNvPr id="23" name="TextBox 22"/>
          <p:cNvSpPr txBox="1"/>
          <p:nvPr userDrawn="1"/>
        </p:nvSpPr>
        <p:spPr>
          <a:xfrm>
            <a:off x="9312829" y="0"/>
            <a:ext cx="1295400" cy="795602"/>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dirty="0">
                <a:solidFill>
                  <a:schemeClr val="tx2">
                    <a:lumMod val="50000"/>
                  </a:schemeClr>
                </a:solidFill>
                <a:latin typeface="+mn-lt"/>
                <a:ea typeface="+mn-ea"/>
                <a:cs typeface="+mn-cs"/>
              </a:rPr>
              <a:t>DO NOT </a:t>
            </a:r>
            <a:br>
              <a:rPr lang="en-US" sz="1200" dirty="0">
                <a:solidFill>
                  <a:schemeClr val="tx2">
                    <a:lumMod val="50000"/>
                  </a:schemeClr>
                </a:solidFill>
                <a:latin typeface="+mn-lt"/>
                <a:ea typeface="+mn-ea"/>
                <a:cs typeface="+mn-cs"/>
              </a:rPr>
            </a:br>
            <a:r>
              <a:rPr lang="en-US" sz="1200" dirty="0">
                <a:solidFill>
                  <a:schemeClr val="tx2">
                    <a:lumMod val="50000"/>
                  </a:schemeClr>
                </a:solidFill>
                <a:latin typeface="+mn-lt"/>
                <a:ea typeface="+mn-ea"/>
                <a:cs typeface="+mn-cs"/>
              </a:rPr>
              <a:t>MOVE KRONOS</a:t>
            </a:r>
            <a:br>
              <a:rPr lang="en-US" sz="1200" dirty="0">
                <a:solidFill>
                  <a:schemeClr val="tx2">
                    <a:lumMod val="50000"/>
                  </a:schemeClr>
                </a:solidFill>
                <a:latin typeface="+mn-lt"/>
                <a:ea typeface="+mn-ea"/>
                <a:cs typeface="+mn-cs"/>
              </a:rPr>
            </a:br>
            <a:r>
              <a:rPr lang="en-US" sz="1200" dirty="0">
                <a:solidFill>
                  <a:schemeClr val="tx2">
                    <a:lumMod val="50000"/>
                  </a:schemeClr>
                </a:solidFill>
                <a:latin typeface="+mn-lt"/>
                <a:ea typeface="+mn-ea"/>
                <a:cs typeface="+mn-cs"/>
              </a:rPr>
              <a:t>LOGO.</a:t>
            </a:r>
          </a:p>
        </p:txBody>
      </p:sp>
      <p:sp>
        <p:nvSpPr>
          <p:cNvPr id="25" name="TextBox 24"/>
          <p:cNvSpPr txBox="1"/>
          <p:nvPr userDrawn="1"/>
        </p:nvSpPr>
        <p:spPr>
          <a:xfrm>
            <a:off x="9321215" y="985450"/>
            <a:ext cx="1295400" cy="1788182"/>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To insert </a:t>
            </a:r>
            <a:br>
              <a:rPr lang="en-US" sz="1200" kern="1200" dirty="0">
                <a:solidFill>
                  <a:schemeClr val="tx2">
                    <a:lumMod val="50000"/>
                  </a:schemeClr>
                </a:solidFill>
                <a:latin typeface="Arial" charset="0"/>
                <a:ea typeface="ＭＳ Ｐゴシック" charset="0"/>
                <a:cs typeface="Arial" charset="0"/>
              </a:rPr>
            </a:br>
            <a:r>
              <a:rPr lang="en-US" sz="1200" kern="1200" dirty="0">
                <a:solidFill>
                  <a:schemeClr val="tx2">
                    <a:lumMod val="50000"/>
                  </a:schemeClr>
                </a:solidFill>
                <a:latin typeface="Arial" charset="0"/>
                <a:ea typeface="ＭＳ Ｐゴシック" charset="0"/>
                <a:cs typeface="Arial" charset="0"/>
              </a:rPr>
              <a:t>custom image: </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go to </a:t>
            </a:r>
            <a:br>
              <a:rPr lang="en-US" sz="1200" kern="1200" dirty="0">
                <a:solidFill>
                  <a:schemeClr val="tx2">
                    <a:lumMod val="50000"/>
                  </a:schemeClr>
                </a:solidFill>
                <a:latin typeface="Arial" charset="0"/>
                <a:ea typeface="ＭＳ Ｐゴシック" charset="0"/>
                <a:cs typeface="Arial" charset="0"/>
              </a:rPr>
            </a:br>
            <a:r>
              <a:rPr lang="en-US" sz="1200" b="1" kern="1200" dirty="0">
                <a:solidFill>
                  <a:schemeClr val="tx2">
                    <a:lumMod val="50000"/>
                  </a:schemeClr>
                </a:solidFill>
                <a:latin typeface="Arial" charset="0"/>
                <a:ea typeface="ＭＳ Ｐゴシック" charset="0"/>
                <a:cs typeface="Arial" charset="0"/>
              </a:rPr>
              <a:t>View &gt; Master &gt; Slide Master</a:t>
            </a:r>
            <a:endParaRPr lang="en-US" sz="1200" kern="120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insert new image</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send to back</a:t>
            </a:r>
          </a:p>
        </p:txBody>
      </p:sp>
      <p:sp>
        <p:nvSpPr>
          <p:cNvPr id="29" name="Text Placeholder 28"/>
          <p:cNvSpPr>
            <a:spLocks noGrp="1"/>
          </p:cNvSpPr>
          <p:nvPr>
            <p:ph type="body" sz="quarter" idx="10" hasCustomPrompt="1"/>
          </p:nvPr>
        </p:nvSpPr>
        <p:spPr>
          <a:xfrm>
            <a:off x="305118" y="4419600"/>
            <a:ext cx="3870325" cy="385763"/>
          </a:xfrm>
        </p:spPr>
        <p:txBody>
          <a:bodyPr/>
          <a:lstStyle>
            <a:lvl1pPr marL="0" indent="0">
              <a:buNone/>
              <a:defRPr sz="1300" cap="all" baseline="0">
                <a:solidFill>
                  <a:schemeClr val="bg1"/>
                </a:solidFill>
              </a:defRPr>
            </a:lvl1pPr>
          </a:lstStyle>
          <a:p>
            <a:pPr lvl="0"/>
            <a:r>
              <a:rPr lang="en-US" dirty="0"/>
              <a:t>Click to enter presenter</a:t>
            </a:r>
          </a:p>
        </p:txBody>
      </p:sp>
    </p:spTree>
    <p:extLst>
      <p:ext uri="{BB962C8B-B14F-4D97-AF65-F5344CB8AC3E}">
        <p14:creationId xmlns:p14="http://schemas.microsoft.com/office/powerpoint/2010/main" val="27304375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4" name="Picture 2" descr="D:\Working\Kronos\17284 Kronos Template Refresh\powerpoint\media\subscription\iStock_000081483227_Large.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850" y="0"/>
            <a:ext cx="88201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2"/>
          <p:cNvGrpSpPr>
            <a:grpSpLocks/>
          </p:cNvGrpSpPr>
          <p:nvPr/>
        </p:nvGrpSpPr>
        <p:grpSpPr bwMode="auto">
          <a:xfrm>
            <a:off x="0" y="0"/>
            <a:ext cx="10358438" cy="6872288"/>
            <a:chOff x="0" y="0"/>
            <a:chExt cx="10358438" cy="6872288"/>
          </a:xfrm>
        </p:grpSpPr>
        <p:sp>
          <p:nvSpPr>
            <p:cNvPr id="6" name="Freeform 7"/>
            <p:cNvSpPr>
              <a:spLocks/>
            </p:cNvSpPr>
            <p:nvPr/>
          </p:nvSpPr>
          <p:spPr bwMode="auto">
            <a:xfrm>
              <a:off x="0" y="0"/>
              <a:ext cx="5118100" cy="5157788"/>
            </a:xfrm>
            <a:custGeom>
              <a:avLst/>
              <a:gdLst>
                <a:gd name="T0" fmla="*/ 3224 w 3224"/>
                <a:gd name="T1" fmla="*/ 3249 h 3249"/>
                <a:gd name="T2" fmla="*/ 0 w 3224"/>
                <a:gd name="T3" fmla="*/ 3249 h 3249"/>
                <a:gd name="T4" fmla="*/ 0 w 3224"/>
                <a:gd name="T5" fmla="*/ 0 h 3249"/>
                <a:gd name="T6" fmla="*/ 1347 w 3224"/>
                <a:gd name="T7" fmla="*/ 0 h 3249"/>
                <a:gd name="T8" fmla="*/ 3224 w 3224"/>
                <a:gd name="T9" fmla="*/ 3249 h 3249"/>
              </a:gdLst>
              <a:ahLst/>
              <a:cxnLst>
                <a:cxn ang="0">
                  <a:pos x="T0" y="T1"/>
                </a:cxn>
                <a:cxn ang="0">
                  <a:pos x="T2" y="T3"/>
                </a:cxn>
                <a:cxn ang="0">
                  <a:pos x="T4" y="T5"/>
                </a:cxn>
                <a:cxn ang="0">
                  <a:pos x="T6" y="T7"/>
                </a:cxn>
                <a:cxn ang="0">
                  <a:pos x="T8" y="T9"/>
                </a:cxn>
              </a:cxnLst>
              <a:rect l="0" t="0" r="r" b="b"/>
              <a:pathLst>
                <a:path w="3224" h="3249">
                  <a:moveTo>
                    <a:pt x="3224" y="3249"/>
                  </a:moveTo>
                  <a:lnTo>
                    <a:pt x="0" y="3249"/>
                  </a:lnTo>
                  <a:lnTo>
                    <a:pt x="0" y="0"/>
                  </a:lnTo>
                  <a:lnTo>
                    <a:pt x="1347" y="0"/>
                  </a:lnTo>
                  <a:lnTo>
                    <a:pt x="3224" y="32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latin typeface="+mn-lt"/>
                <a:ea typeface="+mn-ea"/>
                <a:cs typeface="+mn-cs"/>
              </a:endParaRPr>
            </a:p>
          </p:txBody>
        </p:sp>
        <p:sp>
          <p:nvSpPr>
            <p:cNvPr id="7" name="Freeform 8"/>
            <p:cNvSpPr>
              <a:spLocks/>
            </p:cNvSpPr>
            <p:nvPr/>
          </p:nvSpPr>
          <p:spPr bwMode="auto">
            <a:xfrm>
              <a:off x="4298950" y="2347913"/>
              <a:ext cx="4868863" cy="2809875"/>
            </a:xfrm>
            <a:custGeom>
              <a:avLst/>
              <a:gdLst>
                <a:gd name="T0" fmla="*/ 4868863 w 3067"/>
                <a:gd name="T1" fmla="*/ 2809875 h 1770"/>
                <a:gd name="T2" fmla="*/ 0 w 3067"/>
                <a:gd name="T3" fmla="*/ 2809875 h 1770"/>
                <a:gd name="T4" fmla="*/ 4868863 w 3067"/>
                <a:gd name="T5" fmla="*/ 0 h 1770"/>
                <a:gd name="T6" fmla="*/ 4868863 w 3067"/>
                <a:gd name="T7" fmla="*/ 2809875 h 17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67" h="1770">
                  <a:moveTo>
                    <a:pt x="3067" y="1770"/>
                  </a:moveTo>
                  <a:lnTo>
                    <a:pt x="0" y="1770"/>
                  </a:lnTo>
                  <a:lnTo>
                    <a:pt x="3067" y="0"/>
                  </a:lnTo>
                  <a:lnTo>
                    <a:pt x="3067" y="1770"/>
                  </a:lnTo>
                  <a:close/>
                </a:path>
              </a:pathLst>
            </a:custGeom>
            <a:solidFill>
              <a:schemeClr val="accent1">
                <a:alpha val="1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9"/>
            <p:cNvSpPr>
              <a:spLocks noEditPoints="1"/>
            </p:cNvSpPr>
            <p:nvPr/>
          </p:nvSpPr>
          <p:spPr bwMode="auto">
            <a:xfrm>
              <a:off x="4911725" y="2347913"/>
              <a:ext cx="5446713" cy="4524375"/>
            </a:xfrm>
            <a:custGeom>
              <a:avLst/>
              <a:gdLst>
                <a:gd name="T0" fmla="*/ 0 w 3431"/>
                <a:gd name="T1" fmla="*/ 2457450 h 2850"/>
                <a:gd name="T2" fmla="*/ 22225 w 3431"/>
                <a:gd name="T3" fmla="*/ 2492375 h 2850"/>
                <a:gd name="T4" fmla="*/ 42863 w 3431"/>
                <a:gd name="T5" fmla="*/ 2528888 h 2850"/>
                <a:gd name="T6" fmla="*/ 65088 w 3431"/>
                <a:gd name="T7" fmla="*/ 2565400 h 2850"/>
                <a:gd name="T8" fmla="*/ 85725 w 3431"/>
                <a:gd name="T9" fmla="*/ 2601913 h 2850"/>
                <a:gd name="T10" fmla="*/ 106363 w 3431"/>
                <a:gd name="T11" fmla="*/ 2638425 h 2850"/>
                <a:gd name="T12" fmla="*/ 128588 w 3431"/>
                <a:gd name="T13" fmla="*/ 2673350 h 2850"/>
                <a:gd name="T14" fmla="*/ 149225 w 3431"/>
                <a:gd name="T15" fmla="*/ 2709863 h 2850"/>
                <a:gd name="T16" fmla="*/ 171450 w 3431"/>
                <a:gd name="T17" fmla="*/ 2746375 h 2850"/>
                <a:gd name="T18" fmla="*/ 192088 w 3431"/>
                <a:gd name="T19" fmla="*/ 2782888 h 2850"/>
                <a:gd name="T20" fmla="*/ 212725 w 3431"/>
                <a:gd name="T21" fmla="*/ 2817813 h 2850"/>
                <a:gd name="T22" fmla="*/ 234950 w 3431"/>
                <a:gd name="T23" fmla="*/ 2855913 h 2850"/>
                <a:gd name="T24" fmla="*/ 255588 w 3431"/>
                <a:gd name="T25" fmla="*/ 2890838 h 2850"/>
                <a:gd name="T26" fmla="*/ 277813 w 3431"/>
                <a:gd name="T27" fmla="*/ 2928938 h 2850"/>
                <a:gd name="T28" fmla="*/ 296863 w 3431"/>
                <a:gd name="T29" fmla="*/ 2963863 h 2850"/>
                <a:gd name="T30" fmla="*/ 319088 w 3431"/>
                <a:gd name="T31" fmla="*/ 3000375 h 2850"/>
                <a:gd name="T32" fmla="*/ 341313 w 3431"/>
                <a:gd name="T33" fmla="*/ 3036888 h 2850"/>
                <a:gd name="T34" fmla="*/ 361950 w 3431"/>
                <a:gd name="T35" fmla="*/ 3073400 h 2850"/>
                <a:gd name="T36" fmla="*/ 384175 w 3431"/>
                <a:gd name="T37" fmla="*/ 3109913 h 2850"/>
                <a:gd name="T38" fmla="*/ 403225 w 3431"/>
                <a:gd name="T39" fmla="*/ 3146425 h 2850"/>
                <a:gd name="T40" fmla="*/ 425450 w 3431"/>
                <a:gd name="T41" fmla="*/ 3181350 h 2850"/>
                <a:gd name="T42" fmla="*/ 446088 w 3431"/>
                <a:gd name="T43" fmla="*/ 3217863 h 2850"/>
                <a:gd name="T44" fmla="*/ 468313 w 3431"/>
                <a:gd name="T45" fmla="*/ 3254375 h 2850"/>
                <a:gd name="T46" fmla="*/ 490538 w 3431"/>
                <a:gd name="T47" fmla="*/ 3290888 h 2850"/>
                <a:gd name="T48" fmla="*/ 509588 w 3431"/>
                <a:gd name="T49" fmla="*/ 3327400 h 2850"/>
                <a:gd name="T50" fmla="*/ 531813 w 3431"/>
                <a:gd name="T51" fmla="*/ 3362325 h 2850"/>
                <a:gd name="T52" fmla="*/ 552450 w 3431"/>
                <a:gd name="T53" fmla="*/ 3400425 h 2850"/>
                <a:gd name="T54" fmla="*/ 574675 w 3431"/>
                <a:gd name="T55" fmla="*/ 3435350 h 2850"/>
                <a:gd name="T56" fmla="*/ 595313 w 3431"/>
                <a:gd name="T57" fmla="*/ 3471863 h 2850"/>
                <a:gd name="T58" fmla="*/ 615950 w 3431"/>
                <a:gd name="T59" fmla="*/ 3508375 h 2850"/>
                <a:gd name="T60" fmla="*/ 638175 w 3431"/>
                <a:gd name="T61" fmla="*/ 3544888 h 2850"/>
                <a:gd name="T62" fmla="*/ 658813 w 3431"/>
                <a:gd name="T63" fmla="*/ 3579813 h 2850"/>
                <a:gd name="T64" fmla="*/ 681038 w 3431"/>
                <a:gd name="T65" fmla="*/ 3617913 h 2850"/>
                <a:gd name="T66" fmla="*/ 701675 w 3431"/>
                <a:gd name="T67" fmla="*/ 3652838 h 2850"/>
                <a:gd name="T68" fmla="*/ 722313 w 3431"/>
                <a:gd name="T69" fmla="*/ 3690938 h 2850"/>
                <a:gd name="T70" fmla="*/ 4986338 w 3431"/>
                <a:gd name="T71" fmla="*/ 1276350 h 2850"/>
                <a:gd name="T72" fmla="*/ 5006975 w 3431"/>
                <a:gd name="T73" fmla="*/ 1312863 h 2850"/>
                <a:gd name="T74" fmla="*/ 5027613 w 3431"/>
                <a:gd name="T75" fmla="*/ 1349375 h 2850"/>
                <a:gd name="T76" fmla="*/ 5048250 w 3431"/>
                <a:gd name="T77" fmla="*/ 1385888 h 2850"/>
                <a:gd name="T78" fmla="*/ 828675 w 3431"/>
                <a:gd name="T79" fmla="*/ 3870325 h 2850"/>
                <a:gd name="T80" fmla="*/ 850900 w 3431"/>
                <a:gd name="T81" fmla="*/ 3906838 h 2850"/>
                <a:gd name="T82" fmla="*/ 871538 w 3431"/>
                <a:gd name="T83" fmla="*/ 3943350 h 2850"/>
                <a:gd name="T84" fmla="*/ 5132388 w 3431"/>
                <a:gd name="T85" fmla="*/ 1531938 h 2850"/>
                <a:gd name="T86" fmla="*/ 912813 w 3431"/>
                <a:gd name="T87" fmla="*/ 4016375 h 2850"/>
                <a:gd name="T88" fmla="*/ 935038 w 3431"/>
                <a:gd name="T89" fmla="*/ 4051300 h 2850"/>
                <a:gd name="T90" fmla="*/ 5195888 w 3431"/>
                <a:gd name="T91" fmla="*/ 1641475 h 2850"/>
                <a:gd name="T92" fmla="*/ 977900 w 3431"/>
                <a:gd name="T93" fmla="*/ 4124325 h 2850"/>
                <a:gd name="T94" fmla="*/ 5237163 w 3431"/>
                <a:gd name="T95" fmla="*/ 1714500 h 2850"/>
                <a:gd name="T96" fmla="*/ 5257800 w 3431"/>
                <a:gd name="T97" fmla="*/ 1749425 h 2850"/>
                <a:gd name="T98" fmla="*/ 5278438 w 3431"/>
                <a:gd name="T99" fmla="*/ 1787525 h 2850"/>
                <a:gd name="T100" fmla="*/ 1062038 w 3431"/>
                <a:gd name="T101" fmla="*/ 4270375 h 2850"/>
                <a:gd name="T102" fmla="*/ 1084263 w 3431"/>
                <a:gd name="T103" fmla="*/ 4306888 h 2850"/>
                <a:gd name="T104" fmla="*/ 5340350 w 3431"/>
                <a:gd name="T105" fmla="*/ 1897063 h 2850"/>
                <a:gd name="T106" fmla="*/ 1125538 w 3431"/>
                <a:gd name="T107" fmla="*/ 4379913 h 2850"/>
                <a:gd name="T108" fmla="*/ 1147763 w 3431"/>
                <a:gd name="T109" fmla="*/ 4414838 h 2850"/>
                <a:gd name="T110" fmla="*/ 5403850 w 3431"/>
                <a:gd name="T111" fmla="*/ 2005013 h 2850"/>
                <a:gd name="T112" fmla="*/ 5424488 w 3431"/>
                <a:gd name="T113" fmla="*/ 2043113 h 2850"/>
                <a:gd name="T114" fmla="*/ 5446713 w 3431"/>
                <a:gd name="T115" fmla="*/ 2078038 h 28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31" h="2850">
                  <a:moveTo>
                    <a:pt x="2681" y="0"/>
                  </a:moveTo>
                  <a:lnTo>
                    <a:pt x="0" y="1548"/>
                  </a:lnTo>
                  <a:moveTo>
                    <a:pt x="2694" y="22"/>
                  </a:moveTo>
                  <a:lnTo>
                    <a:pt x="14" y="1570"/>
                  </a:lnTo>
                  <a:moveTo>
                    <a:pt x="2707" y="46"/>
                  </a:moveTo>
                  <a:lnTo>
                    <a:pt x="27" y="1593"/>
                  </a:lnTo>
                  <a:moveTo>
                    <a:pt x="2720" y="68"/>
                  </a:moveTo>
                  <a:lnTo>
                    <a:pt x="41" y="1616"/>
                  </a:lnTo>
                  <a:moveTo>
                    <a:pt x="2734" y="91"/>
                  </a:moveTo>
                  <a:lnTo>
                    <a:pt x="54" y="1639"/>
                  </a:lnTo>
                  <a:moveTo>
                    <a:pt x="2746" y="114"/>
                  </a:moveTo>
                  <a:lnTo>
                    <a:pt x="67" y="1662"/>
                  </a:lnTo>
                  <a:moveTo>
                    <a:pt x="2760" y="137"/>
                  </a:moveTo>
                  <a:lnTo>
                    <a:pt x="81" y="1684"/>
                  </a:lnTo>
                  <a:moveTo>
                    <a:pt x="2773" y="161"/>
                  </a:moveTo>
                  <a:lnTo>
                    <a:pt x="94" y="1707"/>
                  </a:lnTo>
                  <a:moveTo>
                    <a:pt x="2786" y="183"/>
                  </a:moveTo>
                  <a:lnTo>
                    <a:pt x="108" y="1730"/>
                  </a:lnTo>
                  <a:moveTo>
                    <a:pt x="2799" y="207"/>
                  </a:moveTo>
                  <a:lnTo>
                    <a:pt x="121" y="1753"/>
                  </a:lnTo>
                  <a:moveTo>
                    <a:pt x="2812" y="229"/>
                  </a:moveTo>
                  <a:lnTo>
                    <a:pt x="134" y="1775"/>
                  </a:lnTo>
                  <a:moveTo>
                    <a:pt x="2825" y="252"/>
                  </a:moveTo>
                  <a:lnTo>
                    <a:pt x="148" y="1799"/>
                  </a:lnTo>
                  <a:moveTo>
                    <a:pt x="2839" y="275"/>
                  </a:moveTo>
                  <a:lnTo>
                    <a:pt x="161" y="1821"/>
                  </a:lnTo>
                  <a:moveTo>
                    <a:pt x="2852" y="298"/>
                  </a:moveTo>
                  <a:lnTo>
                    <a:pt x="175" y="1845"/>
                  </a:lnTo>
                  <a:moveTo>
                    <a:pt x="2865" y="321"/>
                  </a:moveTo>
                  <a:lnTo>
                    <a:pt x="187" y="1867"/>
                  </a:lnTo>
                  <a:moveTo>
                    <a:pt x="2878" y="344"/>
                  </a:moveTo>
                  <a:lnTo>
                    <a:pt x="201" y="1890"/>
                  </a:lnTo>
                  <a:moveTo>
                    <a:pt x="2891" y="367"/>
                  </a:moveTo>
                  <a:lnTo>
                    <a:pt x="215" y="1913"/>
                  </a:lnTo>
                  <a:moveTo>
                    <a:pt x="2904" y="390"/>
                  </a:moveTo>
                  <a:lnTo>
                    <a:pt x="228" y="1936"/>
                  </a:lnTo>
                  <a:moveTo>
                    <a:pt x="2918" y="413"/>
                  </a:moveTo>
                  <a:lnTo>
                    <a:pt x="242" y="1959"/>
                  </a:lnTo>
                  <a:moveTo>
                    <a:pt x="2931" y="436"/>
                  </a:moveTo>
                  <a:lnTo>
                    <a:pt x="254" y="1982"/>
                  </a:lnTo>
                  <a:moveTo>
                    <a:pt x="2944" y="459"/>
                  </a:moveTo>
                  <a:lnTo>
                    <a:pt x="268" y="2004"/>
                  </a:lnTo>
                  <a:moveTo>
                    <a:pt x="2957" y="482"/>
                  </a:moveTo>
                  <a:lnTo>
                    <a:pt x="281" y="2027"/>
                  </a:lnTo>
                  <a:moveTo>
                    <a:pt x="2970" y="505"/>
                  </a:moveTo>
                  <a:lnTo>
                    <a:pt x="295" y="2050"/>
                  </a:lnTo>
                  <a:moveTo>
                    <a:pt x="2983" y="528"/>
                  </a:moveTo>
                  <a:lnTo>
                    <a:pt x="309" y="2073"/>
                  </a:lnTo>
                  <a:moveTo>
                    <a:pt x="2997" y="551"/>
                  </a:moveTo>
                  <a:lnTo>
                    <a:pt x="321" y="2096"/>
                  </a:lnTo>
                  <a:moveTo>
                    <a:pt x="3009" y="574"/>
                  </a:moveTo>
                  <a:lnTo>
                    <a:pt x="335" y="2118"/>
                  </a:lnTo>
                  <a:moveTo>
                    <a:pt x="3023" y="597"/>
                  </a:moveTo>
                  <a:lnTo>
                    <a:pt x="348" y="2142"/>
                  </a:lnTo>
                  <a:moveTo>
                    <a:pt x="3036" y="620"/>
                  </a:moveTo>
                  <a:lnTo>
                    <a:pt x="362" y="2164"/>
                  </a:lnTo>
                  <a:moveTo>
                    <a:pt x="3049" y="643"/>
                  </a:moveTo>
                  <a:lnTo>
                    <a:pt x="375" y="2187"/>
                  </a:lnTo>
                  <a:moveTo>
                    <a:pt x="3062" y="666"/>
                  </a:moveTo>
                  <a:lnTo>
                    <a:pt x="388" y="2210"/>
                  </a:lnTo>
                  <a:moveTo>
                    <a:pt x="3076" y="689"/>
                  </a:moveTo>
                  <a:lnTo>
                    <a:pt x="402" y="2233"/>
                  </a:lnTo>
                  <a:moveTo>
                    <a:pt x="3088" y="712"/>
                  </a:moveTo>
                  <a:lnTo>
                    <a:pt x="415" y="2255"/>
                  </a:lnTo>
                  <a:moveTo>
                    <a:pt x="3101" y="735"/>
                  </a:moveTo>
                  <a:lnTo>
                    <a:pt x="429" y="2279"/>
                  </a:lnTo>
                  <a:moveTo>
                    <a:pt x="3115" y="758"/>
                  </a:moveTo>
                  <a:lnTo>
                    <a:pt x="442" y="2301"/>
                  </a:lnTo>
                  <a:moveTo>
                    <a:pt x="3128" y="781"/>
                  </a:moveTo>
                  <a:lnTo>
                    <a:pt x="455" y="2325"/>
                  </a:lnTo>
                  <a:moveTo>
                    <a:pt x="469" y="2347"/>
                  </a:moveTo>
                  <a:lnTo>
                    <a:pt x="3141" y="804"/>
                  </a:lnTo>
                  <a:moveTo>
                    <a:pt x="482" y="2370"/>
                  </a:moveTo>
                  <a:lnTo>
                    <a:pt x="3154" y="827"/>
                  </a:lnTo>
                  <a:moveTo>
                    <a:pt x="496" y="2393"/>
                  </a:moveTo>
                  <a:lnTo>
                    <a:pt x="3167" y="850"/>
                  </a:lnTo>
                  <a:moveTo>
                    <a:pt x="509" y="2416"/>
                  </a:moveTo>
                  <a:lnTo>
                    <a:pt x="3180" y="873"/>
                  </a:lnTo>
                  <a:moveTo>
                    <a:pt x="3194" y="895"/>
                  </a:moveTo>
                  <a:lnTo>
                    <a:pt x="522" y="2438"/>
                  </a:lnTo>
                  <a:moveTo>
                    <a:pt x="3206" y="919"/>
                  </a:moveTo>
                  <a:lnTo>
                    <a:pt x="536" y="2461"/>
                  </a:lnTo>
                  <a:moveTo>
                    <a:pt x="3220" y="941"/>
                  </a:moveTo>
                  <a:lnTo>
                    <a:pt x="549" y="2484"/>
                  </a:lnTo>
                  <a:moveTo>
                    <a:pt x="563" y="2507"/>
                  </a:moveTo>
                  <a:lnTo>
                    <a:pt x="3233" y="965"/>
                  </a:lnTo>
                  <a:moveTo>
                    <a:pt x="3246" y="988"/>
                  </a:moveTo>
                  <a:lnTo>
                    <a:pt x="575" y="2530"/>
                  </a:lnTo>
                  <a:moveTo>
                    <a:pt x="3259" y="1011"/>
                  </a:moveTo>
                  <a:lnTo>
                    <a:pt x="589" y="2552"/>
                  </a:lnTo>
                  <a:moveTo>
                    <a:pt x="603" y="2576"/>
                  </a:moveTo>
                  <a:lnTo>
                    <a:pt x="3273" y="1034"/>
                  </a:lnTo>
                  <a:moveTo>
                    <a:pt x="3285" y="1056"/>
                  </a:moveTo>
                  <a:lnTo>
                    <a:pt x="616" y="2598"/>
                  </a:lnTo>
                  <a:moveTo>
                    <a:pt x="630" y="2621"/>
                  </a:moveTo>
                  <a:lnTo>
                    <a:pt x="3299" y="1080"/>
                  </a:lnTo>
                  <a:moveTo>
                    <a:pt x="642" y="2644"/>
                  </a:moveTo>
                  <a:lnTo>
                    <a:pt x="3312" y="1102"/>
                  </a:lnTo>
                  <a:moveTo>
                    <a:pt x="656" y="2667"/>
                  </a:moveTo>
                  <a:lnTo>
                    <a:pt x="3325" y="1126"/>
                  </a:lnTo>
                  <a:moveTo>
                    <a:pt x="3338" y="1148"/>
                  </a:moveTo>
                  <a:lnTo>
                    <a:pt x="669" y="2690"/>
                  </a:lnTo>
                  <a:moveTo>
                    <a:pt x="3352" y="1172"/>
                  </a:moveTo>
                  <a:lnTo>
                    <a:pt x="683" y="2713"/>
                  </a:lnTo>
                  <a:moveTo>
                    <a:pt x="696" y="2735"/>
                  </a:moveTo>
                  <a:lnTo>
                    <a:pt x="3364" y="1195"/>
                  </a:lnTo>
                  <a:moveTo>
                    <a:pt x="3378" y="1217"/>
                  </a:moveTo>
                  <a:lnTo>
                    <a:pt x="709" y="2759"/>
                  </a:lnTo>
                  <a:moveTo>
                    <a:pt x="3391" y="1241"/>
                  </a:moveTo>
                  <a:lnTo>
                    <a:pt x="723" y="2781"/>
                  </a:lnTo>
                  <a:moveTo>
                    <a:pt x="736" y="2804"/>
                  </a:moveTo>
                  <a:lnTo>
                    <a:pt x="3404" y="1263"/>
                  </a:lnTo>
                  <a:moveTo>
                    <a:pt x="750" y="2827"/>
                  </a:moveTo>
                  <a:lnTo>
                    <a:pt x="3417" y="1287"/>
                  </a:lnTo>
                  <a:moveTo>
                    <a:pt x="763" y="2850"/>
                  </a:moveTo>
                  <a:lnTo>
                    <a:pt x="3431" y="1309"/>
                  </a:ln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 name="Group 16"/>
          <p:cNvGrpSpPr>
            <a:grpSpLocks noChangeAspect="1"/>
          </p:cNvGrpSpPr>
          <p:nvPr userDrawn="1"/>
        </p:nvGrpSpPr>
        <p:grpSpPr bwMode="auto">
          <a:xfrm>
            <a:off x="7042150" y="595313"/>
            <a:ext cx="1463675" cy="319087"/>
            <a:chOff x="4452938" y="1206500"/>
            <a:chExt cx="3248026" cy="709613"/>
          </a:xfrm>
        </p:grpSpPr>
        <p:sp>
          <p:nvSpPr>
            <p:cNvPr id="10" name="Freeform 6"/>
            <p:cNvSpPr>
              <a:spLocks noEditPoints="1"/>
            </p:cNvSpPr>
            <p:nvPr/>
          </p:nvSpPr>
          <p:spPr bwMode="auto">
            <a:xfrm>
              <a:off x="4452938" y="1206500"/>
              <a:ext cx="704850" cy="709613"/>
            </a:xfrm>
            <a:custGeom>
              <a:avLst/>
              <a:gdLst>
                <a:gd name="T0" fmla="*/ 307435 w 188"/>
                <a:gd name="T1" fmla="*/ 289102 h 189"/>
                <a:gd name="T2" fmla="*/ 554882 w 188"/>
                <a:gd name="T3" fmla="*/ 63828 h 189"/>
                <a:gd name="T4" fmla="*/ 408663 w 188"/>
                <a:gd name="T5" fmla="*/ 300365 h 189"/>
                <a:gd name="T6" fmla="*/ 0 w 188"/>
                <a:gd name="T7" fmla="*/ 349175 h 189"/>
                <a:gd name="T8" fmla="*/ 704850 w 188"/>
                <a:gd name="T9" fmla="*/ 356684 h 189"/>
                <a:gd name="T10" fmla="*/ 487396 w 188"/>
                <a:gd name="T11" fmla="*/ 304120 h 189"/>
                <a:gd name="T12" fmla="*/ 487396 w 188"/>
                <a:gd name="T13" fmla="*/ 409248 h 189"/>
                <a:gd name="T14" fmla="*/ 704850 w 188"/>
                <a:gd name="T15" fmla="*/ 356684 h 189"/>
                <a:gd name="T16" fmla="*/ 7498 w 188"/>
                <a:gd name="T17" fmla="*/ 274083 h 189"/>
                <a:gd name="T18" fmla="*/ 367422 w 188"/>
                <a:gd name="T19" fmla="*/ 229029 h 189"/>
                <a:gd name="T20" fmla="*/ 491145 w 188"/>
                <a:gd name="T21" fmla="*/ 26282 h 189"/>
                <a:gd name="T22" fmla="*/ 288689 w 188"/>
                <a:gd name="T23" fmla="*/ 214010 h 189"/>
                <a:gd name="T24" fmla="*/ 86232 w 188"/>
                <a:gd name="T25" fmla="*/ 123901 h 189"/>
                <a:gd name="T26" fmla="*/ 281190 w 188"/>
                <a:gd name="T27" fmla="*/ 90110 h 189"/>
                <a:gd name="T28" fmla="*/ 86232 w 188"/>
                <a:gd name="T29" fmla="*/ 123901 h 189"/>
                <a:gd name="T30" fmla="*/ 37492 w 188"/>
                <a:gd name="T31" fmla="*/ 198992 h 189"/>
                <a:gd name="T32" fmla="*/ 329930 w 188"/>
                <a:gd name="T33" fmla="*/ 150183 h 189"/>
                <a:gd name="T34" fmla="*/ 416161 w 188"/>
                <a:gd name="T35" fmla="*/ 7509 h 189"/>
                <a:gd name="T36" fmla="*/ 269943 w 188"/>
                <a:gd name="T37" fmla="*/ 138919 h 189"/>
                <a:gd name="T38" fmla="*/ 3749 w 188"/>
                <a:gd name="T39" fmla="*/ 424266 h 189"/>
                <a:gd name="T40" fmla="*/ 427409 w 188"/>
                <a:gd name="T41" fmla="*/ 465566 h 189"/>
                <a:gd name="T42" fmla="*/ 569879 w 188"/>
                <a:gd name="T43" fmla="*/ 638276 h 189"/>
                <a:gd name="T44" fmla="*/ 296187 w 188"/>
                <a:gd name="T45" fmla="*/ 364193 h 189"/>
                <a:gd name="T46" fmla="*/ 3749 w 188"/>
                <a:gd name="T47" fmla="*/ 424266 h 189"/>
                <a:gd name="T48" fmla="*/ 288689 w 188"/>
                <a:gd name="T49" fmla="*/ 499357 h 189"/>
                <a:gd name="T50" fmla="*/ 491145 w 188"/>
                <a:gd name="T51" fmla="*/ 683331 h 189"/>
                <a:gd name="T52" fmla="*/ 367422 w 188"/>
                <a:gd name="T53" fmla="*/ 480584 h 189"/>
                <a:gd name="T54" fmla="*/ 7498 w 188"/>
                <a:gd name="T55" fmla="*/ 439284 h 189"/>
                <a:gd name="T56" fmla="*/ 86232 w 188"/>
                <a:gd name="T57" fmla="*/ 589467 h 189"/>
                <a:gd name="T58" fmla="*/ 281190 w 188"/>
                <a:gd name="T59" fmla="*/ 623258 h 189"/>
                <a:gd name="T60" fmla="*/ 86232 w 188"/>
                <a:gd name="T61" fmla="*/ 589467 h 189"/>
                <a:gd name="T62" fmla="*/ 269943 w 188"/>
                <a:gd name="T63" fmla="*/ 570694 h 189"/>
                <a:gd name="T64" fmla="*/ 416161 w 188"/>
                <a:gd name="T65" fmla="*/ 705858 h 189"/>
                <a:gd name="T66" fmla="*/ 329930 w 188"/>
                <a:gd name="T67" fmla="*/ 563185 h 189"/>
                <a:gd name="T68" fmla="*/ 37492 w 188"/>
                <a:gd name="T69" fmla="*/ 514376 h 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8" h="189">
                  <a:moveTo>
                    <a:pt x="1" y="77"/>
                  </a:moveTo>
                  <a:cubicBezTo>
                    <a:pt x="82" y="77"/>
                    <a:pt x="82" y="77"/>
                    <a:pt x="82" y="77"/>
                  </a:cubicBezTo>
                  <a:cubicBezTo>
                    <a:pt x="84" y="77"/>
                    <a:pt x="105" y="78"/>
                    <a:pt x="114" y="66"/>
                  </a:cubicBezTo>
                  <a:cubicBezTo>
                    <a:pt x="123" y="53"/>
                    <a:pt x="148" y="17"/>
                    <a:pt x="148" y="17"/>
                  </a:cubicBezTo>
                  <a:cubicBezTo>
                    <a:pt x="150" y="18"/>
                    <a:pt x="150" y="19"/>
                    <a:pt x="152" y="20"/>
                  </a:cubicBezTo>
                  <a:cubicBezTo>
                    <a:pt x="152" y="20"/>
                    <a:pt x="109" y="80"/>
                    <a:pt x="109" y="80"/>
                  </a:cubicBezTo>
                  <a:cubicBezTo>
                    <a:pt x="101" y="90"/>
                    <a:pt x="89" y="93"/>
                    <a:pt x="79" y="93"/>
                  </a:cubicBezTo>
                  <a:cubicBezTo>
                    <a:pt x="0" y="93"/>
                    <a:pt x="0" y="93"/>
                    <a:pt x="0" y="93"/>
                  </a:cubicBezTo>
                  <a:cubicBezTo>
                    <a:pt x="0" y="88"/>
                    <a:pt x="0" y="82"/>
                    <a:pt x="1" y="77"/>
                  </a:cubicBezTo>
                  <a:moveTo>
                    <a:pt x="188" y="95"/>
                  </a:moveTo>
                  <a:cubicBezTo>
                    <a:pt x="188" y="71"/>
                    <a:pt x="180" y="49"/>
                    <a:pt x="165" y="32"/>
                  </a:cubicBezTo>
                  <a:cubicBezTo>
                    <a:pt x="130" y="81"/>
                    <a:pt x="130" y="81"/>
                    <a:pt x="130" y="81"/>
                  </a:cubicBezTo>
                  <a:cubicBezTo>
                    <a:pt x="127" y="85"/>
                    <a:pt x="121" y="92"/>
                    <a:pt x="112" y="95"/>
                  </a:cubicBezTo>
                  <a:cubicBezTo>
                    <a:pt x="121" y="98"/>
                    <a:pt x="127" y="105"/>
                    <a:pt x="130" y="109"/>
                  </a:cubicBezTo>
                  <a:cubicBezTo>
                    <a:pt x="165" y="157"/>
                    <a:pt x="165" y="157"/>
                    <a:pt x="165" y="157"/>
                  </a:cubicBezTo>
                  <a:cubicBezTo>
                    <a:pt x="180" y="141"/>
                    <a:pt x="188" y="119"/>
                    <a:pt x="188" y="95"/>
                  </a:cubicBezTo>
                  <a:moveTo>
                    <a:pt x="7" y="57"/>
                  </a:moveTo>
                  <a:cubicBezTo>
                    <a:pt x="6" y="61"/>
                    <a:pt x="4" y="67"/>
                    <a:pt x="2" y="73"/>
                  </a:cubicBezTo>
                  <a:cubicBezTo>
                    <a:pt x="76" y="73"/>
                    <a:pt x="76" y="73"/>
                    <a:pt x="76" y="73"/>
                  </a:cubicBezTo>
                  <a:cubicBezTo>
                    <a:pt x="88" y="73"/>
                    <a:pt x="94" y="66"/>
                    <a:pt x="98" y="61"/>
                  </a:cubicBezTo>
                  <a:cubicBezTo>
                    <a:pt x="118" y="32"/>
                    <a:pt x="135" y="9"/>
                    <a:pt x="135" y="9"/>
                  </a:cubicBezTo>
                  <a:cubicBezTo>
                    <a:pt x="133" y="8"/>
                    <a:pt x="131" y="7"/>
                    <a:pt x="131" y="7"/>
                  </a:cubicBezTo>
                  <a:cubicBezTo>
                    <a:pt x="131" y="7"/>
                    <a:pt x="103" y="47"/>
                    <a:pt x="103" y="47"/>
                  </a:cubicBezTo>
                  <a:cubicBezTo>
                    <a:pt x="98" y="52"/>
                    <a:pt x="95" y="57"/>
                    <a:pt x="77" y="57"/>
                  </a:cubicBezTo>
                  <a:cubicBezTo>
                    <a:pt x="7" y="57"/>
                    <a:pt x="7" y="57"/>
                    <a:pt x="7" y="57"/>
                  </a:cubicBezTo>
                  <a:moveTo>
                    <a:pt x="23" y="33"/>
                  </a:moveTo>
                  <a:cubicBezTo>
                    <a:pt x="62" y="33"/>
                    <a:pt x="62" y="33"/>
                    <a:pt x="62" y="33"/>
                  </a:cubicBezTo>
                  <a:cubicBezTo>
                    <a:pt x="69" y="33"/>
                    <a:pt x="73" y="26"/>
                    <a:pt x="75" y="24"/>
                  </a:cubicBezTo>
                  <a:cubicBezTo>
                    <a:pt x="75" y="24"/>
                    <a:pt x="92" y="0"/>
                    <a:pt x="92" y="0"/>
                  </a:cubicBezTo>
                  <a:cubicBezTo>
                    <a:pt x="69" y="1"/>
                    <a:pt x="42" y="10"/>
                    <a:pt x="23" y="33"/>
                  </a:cubicBezTo>
                  <a:moveTo>
                    <a:pt x="19" y="37"/>
                  </a:moveTo>
                  <a:cubicBezTo>
                    <a:pt x="15" y="43"/>
                    <a:pt x="11" y="50"/>
                    <a:pt x="10" y="53"/>
                  </a:cubicBezTo>
                  <a:cubicBezTo>
                    <a:pt x="69" y="53"/>
                    <a:pt x="69" y="53"/>
                    <a:pt x="69" y="53"/>
                  </a:cubicBezTo>
                  <a:cubicBezTo>
                    <a:pt x="76" y="52"/>
                    <a:pt x="82" y="49"/>
                    <a:pt x="88" y="40"/>
                  </a:cubicBezTo>
                  <a:cubicBezTo>
                    <a:pt x="88" y="40"/>
                    <a:pt x="115" y="2"/>
                    <a:pt x="115" y="2"/>
                  </a:cubicBezTo>
                  <a:cubicBezTo>
                    <a:pt x="111" y="2"/>
                    <a:pt x="111" y="2"/>
                    <a:pt x="111" y="2"/>
                  </a:cubicBezTo>
                  <a:cubicBezTo>
                    <a:pt x="92" y="27"/>
                    <a:pt x="92" y="27"/>
                    <a:pt x="92" y="27"/>
                  </a:cubicBezTo>
                  <a:cubicBezTo>
                    <a:pt x="92" y="27"/>
                    <a:pt x="85" y="38"/>
                    <a:pt x="72" y="37"/>
                  </a:cubicBezTo>
                  <a:cubicBezTo>
                    <a:pt x="19" y="37"/>
                    <a:pt x="19" y="37"/>
                    <a:pt x="19" y="37"/>
                  </a:cubicBezTo>
                  <a:moveTo>
                    <a:pt x="1" y="113"/>
                  </a:moveTo>
                  <a:cubicBezTo>
                    <a:pt x="82" y="113"/>
                    <a:pt x="82" y="113"/>
                    <a:pt x="82" y="113"/>
                  </a:cubicBezTo>
                  <a:cubicBezTo>
                    <a:pt x="84" y="113"/>
                    <a:pt x="105" y="112"/>
                    <a:pt x="114" y="124"/>
                  </a:cubicBezTo>
                  <a:cubicBezTo>
                    <a:pt x="123" y="136"/>
                    <a:pt x="148" y="172"/>
                    <a:pt x="148" y="172"/>
                  </a:cubicBezTo>
                  <a:cubicBezTo>
                    <a:pt x="150" y="171"/>
                    <a:pt x="150" y="171"/>
                    <a:pt x="152" y="170"/>
                  </a:cubicBezTo>
                  <a:cubicBezTo>
                    <a:pt x="152" y="170"/>
                    <a:pt x="109" y="110"/>
                    <a:pt x="109" y="109"/>
                  </a:cubicBezTo>
                  <a:cubicBezTo>
                    <a:pt x="101" y="99"/>
                    <a:pt x="89" y="97"/>
                    <a:pt x="79" y="97"/>
                  </a:cubicBezTo>
                  <a:cubicBezTo>
                    <a:pt x="0" y="97"/>
                    <a:pt x="0" y="97"/>
                    <a:pt x="0" y="97"/>
                  </a:cubicBezTo>
                  <a:cubicBezTo>
                    <a:pt x="0" y="101"/>
                    <a:pt x="0" y="107"/>
                    <a:pt x="1" y="113"/>
                  </a:cubicBezTo>
                  <a:moveTo>
                    <a:pt x="7" y="133"/>
                  </a:moveTo>
                  <a:cubicBezTo>
                    <a:pt x="77" y="133"/>
                    <a:pt x="77" y="133"/>
                    <a:pt x="77" y="133"/>
                  </a:cubicBezTo>
                  <a:cubicBezTo>
                    <a:pt x="95" y="133"/>
                    <a:pt x="98" y="138"/>
                    <a:pt x="103" y="143"/>
                  </a:cubicBezTo>
                  <a:cubicBezTo>
                    <a:pt x="103" y="143"/>
                    <a:pt x="131" y="182"/>
                    <a:pt x="131" y="182"/>
                  </a:cubicBezTo>
                  <a:cubicBezTo>
                    <a:pt x="131" y="182"/>
                    <a:pt x="133" y="181"/>
                    <a:pt x="135" y="180"/>
                  </a:cubicBezTo>
                  <a:cubicBezTo>
                    <a:pt x="135" y="180"/>
                    <a:pt x="118" y="157"/>
                    <a:pt x="98" y="128"/>
                  </a:cubicBezTo>
                  <a:cubicBezTo>
                    <a:pt x="94" y="124"/>
                    <a:pt x="88" y="117"/>
                    <a:pt x="76" y="117"/>
                  </a:cubicBezTo>
                  <a:cubicBezTo>
                    <a:pt x="76" y="117"/>
                    <a:pt x="2" y="117"/>
                    <a:pt x="2" y="117"/>
                  </a:cubicBezTo>
                  <a:cubicBezTo>
                    <a:pt x="4" y="123"/>
                    <a:pt x="6" y="128"/>
                    <a:pt x="7" y="133"/>
                  </a:cubicBezTo>
                  <a:moveTo>
                    <a:pt x="23" y="157"/>
                  </a:moveTo>
                  <a:cubicBezTo>
                    <a:pt x="42" y="180"/>
                    <a:pt x="69" y="189"/>
                    <a:pt x="92" y="189"/>
                  </a:cubicBezTo>
                  <a:cubicBezTo>
                    <a:pt x="75" y="166"/>
                    <a:pt x="75" y="166"/>
                    <a:pt x="75" y="166"/>
                  </a:cubicBezTo>
                  <a:cubicBezTo>
                    <a:pt x="73" y="163"/>
                    <a:pt x="69" y="157"/>
                    <a:pt x="62" y="157"/>
                  </a:cubicBezTo>
                  <a:cubicBezTo>
                    <a:pt x="23" y="157"/>
                    <a:pt x="23" y="157"/>
                    <a:pt x="23" y="157"/>
                  </a:cubicBezTo>
                  <a:moveTo>
                    <a:pt x="19" y="152"/>
                  </a:moveTo>
                  <a:cubicBezTo>
                    <a:pt x="72" y="152"/>
                    <a:pt x="72" y="152"/>
                    <a:pt x="72" y="152"/>
                  </a:cubicBezTo>
                  <a:cubicBezTo>
                    <a:pt x="85" y="152"/>
                    <a:pt x="92" y="163"/>
                    <a:pt x="92" y="163"/>
                  </a:cubicBezTo>
                  <a:cubicBezTo>
                    <a:pt x="111" y="188"/>
                    <a:pt x="111" y="188"/>
                    <a:pt x="111" y="188"/>
                  </a:cubicBezTo>
                  <a:cubicBezTo>
                    <a:pt x="115" y="187"/>
                    <a:pt x="115" y="187"/>
                    <a:pt x="115" y="187"/>
                  </a:cubicBezTo>
                  <a:cubicBezTo>
                    <a:pt x="115" y="187"/>
                    <a:pt x="88" y="150"/>
                    <a:pt x="88" y="150"/>
                  </a:cubicBezTo>
                  <a:cubicBezTo>
                    <a:pt x="82" y="141"/>
                    <a:pt x="76" y="137"/>
                    <a:pt x="69" y="137"/>
                  </a:cubicBezTo>
                  <a:cubicBezTo>
                    <a:pt x="10" y="137"/>
                    <a:pt x="10" y="137"/>
                    <a:pt x="10" y="137"/>
                  </a:cubicBezTo>
                  <a:cubicBezTo>
                    <a:pt x="12" y="141"/>
                    <a:pt x="15" y="147"/>
                    <a:pt x="19" y="152"/>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7"/>
            <p:cNvSpPr>
              <a:spLocks noEditPoints="1"/>
            </p:cNvSpPr>
            <p:nvPr/>
          </p:nvSpPr>
          <p:spPr bwMode="auto">
            <a:xfrm>
              <a:off x="5308601" y="1338263"/>
              <a:ext cx="2392363" cy="454025"/>
            </a:xfrm>
            <a:custGeom>
              <a:avLst/>
              <a:gdLst>
                <a:gd name="T0" fmla="*/ 2234872 w 638"/>
                <a:gd name="T1" fmla="*/ 333952 h 121"/>
                <a:gd name="T2" fmla="*/ 2268620 w 638"/>
                <a:gd name="T3" fmla="*/ 30018 h 121"/>
                <a:gd name="T4" fmla="*/ 2167376 w 638"/>
                <a:gd name="T5" fmla="*/ 22514 h 121"/>
                <a:gd name="T6" fmla="*/ 2129878 w 638"/>
                <a:gd name="T7" fmla="*/ 454025 h 121"/>
                <a:gd name="T8" fmla="*/ 2047383 w 638"/>
                <a:gd name="T9" fmla="*/ 360218 h 121"/>
                <a:gd name="T10" fmla="*/ 2351115 w 638"/>
                <a:gd name="T11" fmla="*/ 22514 h 121"/>
                <a:gd name="T12" fmla="*/ 2366115 w 638"/>
                <a:gd name="T13" fmla="*/ 30018 h 121"/>
                <a:gd name="T14" fmla="*/ 2358615 w 638"/>
                <a:gd name="T15" fmla="*/ 45027 h 121"/>
                <a:gd name="T16" fmla="*/ 2362365 w 638"/>
                <a:gd name="T17" fmla="*/ 60036 h 121"/>
                <a:gd name="T18" fmla="*/ 2351115 w 638"/>
                <a:gd name="T19" fmla="*/ 45027 h 121"/>
                <a:gd name="T20" fmla="*/ 2339866 w 638"/>
                <a:gd name="T21" fmla="*/ 41275 h 121"/>
                <a:gd name="T22" fmla="*/ 2339866 w 638"/>
                <a:gd name="T23" fmla="*/ 37523 h 121"/>
                <a:gd name="T24" fmla="*/ 2358615 w 638"/>
                <a:gd name="T25" fmla="*/ 33770 h 121"/>
                <a:gd name="T26" fmla="*/ 2351115 w 638"/>
                <a:gd name="T27" fmla="*/ 26266 h 121"/>
                <a:gd name="T28" fmla="*/ 2392363 w 638"/>
                <a:gd name="T29" fmla="*/ 41275 h 121"/>
                <a:gd name="T30" fmla="*/ 2347366 w 638"/>
                <a:gd name="T31" fmla="*/ 82550 h 121"/>
                <a:gd name="T32" fmla="*/ 2347366 w 638"/>
                <a:gd name="T33" fmla="*/ 75045 h 121"/>
                <a:gd name="T34" fmla="*/ 2384863 w 638"/>
                <a:gd name="T35" fmla="*/ 41275 h 121"/>
                <a:gd name="T36" fmla="*/ 412476 w 638"/>
                <a:gd name="T37" fmla="*/ 11257 h 121"/>
                <a:gd name="T38" fmla="*/ 487472 w 638"/>
                <a:gd name="T39" fmla="*/ 228889 h 121"/>
                <a:gd name="T40" fmla="*/ 584967 w 638"/>
                <a:gd name="T41" fmla="*/ 446520 h 121"/>
                <a:gd name="T42" fmla="*/ 397477 w 638"/>
                <a:gd name="T43" fmla="*/ 281420 h 121"/>
                <a:gd name="T44" fmla="*/ 341230 w 638"/>
                <a:gd name="T45" fmla="*/ 446520 h 121"/>
                <a:gd name="T46" fmla="*/ 397477 w 638"/>
                <a:gd name="T47" fmla="*/ 206375 h 121"/>
                <a:gd name="T48" fmla="*/ 461224 w 638"/>
                <a:gd name="T49" fmla="*/ 30018 h 121"/>
                <a:gd name="T50" fmla="*/ 397477 w 638"/>
                <a:gd name="T51" fmla="*/ 206375 h 121"/>
                <a:gd name="T52" fmla="*/ 1106187 w 638"/>
                <a:gd name="T53" fmla="*/ 225136 h 121"/>
                <a:gd name="T54" fmla="*/ 1046190 w 638"/>
                <a:gd name="T55" fmla="*/ 225136 h 121"/>
                <a:gd name="T56" fmla="*/ 869950 w 638"/>
                <a:gd name="T57" fmla="*/ 431511 h 121"/>
                <a:gd name="T58" fmla="*/ 1507414 w 638"/>
                <a:gd name="T59" fmla="*/ 221384 h 121"/>
                <a:gd name="T60" fmla="*/ 1473666 w 638"/>
                <a:gd name="T61" fmla="*/ 7505 h 121"/>
                <a:gd name="T62" fmla="*/ 1151184 w 638"/>
                <a:gd name="T63" fmla="*/ 0 h 121"/>
                <a:gd name="T64" fmla="*/ 1162433 w 638"/>
                <a:gd name="T65" fmla="*/ 442768 h 121"/>
                <a:gd name="T66" fmla="*/ 1181182 w 638"/>
                <a:gd name="T67" fmla="*/ 101311 h 121"/>
                <a:gd name="T68" fmla="*/ 1544912 w 638"/>
                <a:gd name="T69" fmla="*/ 225136 h 121"/>
                <a:gd name="T70" fmla="*/ 1781148 w 638"/>
                <a:gd name="T71" fmla="*/ 454025 h 121"/>
                <a:gd name="T72" fmla="*/ 1781148 w 638"/>
                <a:gd name="T73" fmla="*/ 22514 h 121"/>
                <a:gd name="T74" fmla="*/ 1953638 w 638"/>
                <a:gd name="T75" fmla="*/ 225136 h 121"/>
                <a:gd name="T76" fmla="*/ 29998 w 638"/>
                <a:gd name="T77" fmla="*/ 439016 h 121"/>
                <a:gd name="T78" fmla="*/ 56247 w 638"/>
                <a:gd name="T79" fmla="*/ 225136 h 121"/>
                <a:gd name="T80" fmla="*/ 247486 w 638"/>
                <a:gd name="T81" fmla="*/ 442768 h 121"/>
                <a:gd name="T82" fmla="*/ 112494 w 638"/>
                <a:gd name="T83" fmla="*/ 206375 h 121"/>
                <a:gd name="T84" fmla="*/ 254985 w 638"/>
                <a:gd name="T85" fmla="*/ 11257 h 121"/>
                <a:gd name="T86" fmla="*/ 56247 w 638"/>
                <a:gd name="T87" fmla="*/ 210127 h 121"/>
                <a:gd name="T88" fmla="*/ 29998 w 638"/>
                <a:gd name="T89" fmla="*/ 15009 h 121"/>
                <a:gd name="T90" fmla="*/ 3750 w 638"/>
                <a:gd name="T91" fmla="*/ 28142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38" h="121">
                  <a:moveTo>
                    <a:pt x="546" y="96"/>
                  </a:moveTo>
                  <a:cubicBezTo>
                    <a:pt x="549" y="104"/>
                    <a:pt x="558" y="113"/>
                    <a:pt x="572" y="113"/>
                  </a:cubicBezTo>
                  <a:cubicBezTo>
                    <a:pt x="587" y="113"/>
                    <a:pt x="596" y="103"/>
                    <a:pt x="596" y="89"/>
                  </a:cubicBezTo>
                  <a:cubicBezTo>
                    <a:pt x="596" y="58"/>
                    <a:pt x="543" y="72"/>
                    <a:pt x="543" y="32"/>
                  </a:cubicBezTo>
                  <a:cubicBezTo>
                    <a:pt x="543" y="13"/>
                    <a:pt x="558" y="0"/>
                    <a:pt x="580" y="0"/>
                  </a:cubicBezTo>
                  <a:cubicBezTo>
                    <a:pt x="590" y="0"/>
                    <a:pt x="598" y="3"/>
                    <a:pt x="605" y="8"/>
                  </a:cubicBezTo>
                  <a:cubicBezTo>
                    <a:pt x="603" y="12"/>
                    <a:pt x="602" y="16"/>
                    <a:pt x="600" y="22"/>
                  </a:cubicBezTo>
                  <a:cubicBezTo>
                    <a:pt x="598" y="22"/>
                    <a:pt x="598" y="22"/>
                    <a:pt x="598" y="22"/>
                  </a:cubicBezTo>
                  <a:cubicBezTo>
                    <a:pt x="596" y="16"/>
                    <a:pt x="591" y="6"/>
                    <a:pt x="578" y="6"/>
                  </a:cubicBezTo>
                  <a:cubicBezTo>
                    <a:pt x="566" y="6"/>
                    <a:pt x="556" y="15"/>
                    <a:pt x="556" y="27"/>
                  </a:cubicBezTo>
                  <a:cubicBezTo>
                    <a:pt x="556" y="59"/>
                    <a:pt x="609" y="46"/>
                    <a:pt x="609" y="83"/>
                  </a:cubicBezTo>
                  <a:cubicBezTo>
                    <a:pt x="609" y="103"/>
                    <a:pt x="594" y="121"/>
                    <a:pt x="568" y="121"/>
                  </a:cubicBezTo>
                  <a:cubicBezTo>
                    <a:pt x="554" y="121"/>
                    <a:pt x="546" y="116"/>
                    <a:pt x="540" y="111"/>
                  </a:cubicBezTo>
                  <a:cubicBezTo>
                    <a:pt x="542" y="106"/>
                    <a:pt x="543" y="103"/>
                    <a:pt x="543" y="96"/>
                  </a:cubicBezTo>
                  <a:lnTo>
                    <a:pt x="546" y="96"/>
                  </a:lnTo>
                  <a:close/>
                  <a:moveTo>
                    <a:pt x="623" y="16"/>
                  </a:moveTo>
                  <a:cubicBezTo>
                    <a:pt x="623" y="6"/>
                    <a:pt x="623" y="6"/>
                    <a:pt x="623" y="6"/>
                  </a:cubicBezTo>
                  <a:cubicBezTo>
                    <a:pt x="627" y="6"/>
                    <a:pt x="627" y="6"/>
                    <a:pt x="627" y="6"/>
                  </a:cubicBezTo>
                  <a:cubicBezTo>
                    <a:pt x="629" y="6"/>
                    <a:pt x="629" y="6"/>
                    <a:pt x="629" y="6"/>
                  </a:cubicBezTo>
                  <a:cubicBezTo>
                    <a:pt x="630" y="6"/>
                    <a:pt x="630" y="6"/>
                    <a:pt x="630" y="7"/>
                  </a:cubicBezTo>
                  <a:cubicBezTo>
                    <a:pt x="630" y="7"/>
                    <a:pt x="631" y="8"/>
                    <a:pt x="631" y="8"/>
                  </a:cubicBezTo>
                  <a:cubicBezTo>
                    <a:pt x="631" y="9"/>
                    <a:pt x="630" y="10"/>
                    <a:pt x="630" y="10"/>
                  </a:cubicBezTo>
                  <a:cubicBezTo>
                    <a:pt x="630" y="10"/>
                    <a:pt x="629" y="11"/>
                    <a:pt x="628" y="11"/>
                  </a:cubicBezTo>
                  <a:cubicBezTo>
                    <a:pt x="628" y="11"/>
                    <a:pt x="629" y="11"/>
                    <a:pt x="629" y="12"/>
                  </a:cubicBezTo>
                  <a:cubicBezTo>
                    <a:pt x="629" y="12"/>
                    <a:pt x="629" y="12"/>
                    <a:pt x="630" y="13"/>
                  </a:cubicBezTo>
                  <a:cubicBezTo>
                    <a:pt x="631" y="16"/>
                    <a:pt x="631" y="16"/>
                    <a:pt x="631" y="16"/>
                  </a:cubicBezTo>
                  <a:cubicBezTo>
                    <a:pt x="630" y="16"/>
                    <a:pt x="630" y="16"/>
                    <a:pt x="630" y="16"/>
                  </a:cubicBezTo>
                  <a:cubicBezTo>
                    <a:pt x="629" y="13"/>
                    <a:pt x="629" y="13"/>
                    <a:pt x="629" y="13"/>
                  </a:cubicBezTo>
                  <a:cubicBezTo>
                    <a:pt x="628" y="13"/>
                    <a:pt x="628" y="12"/>
                    <a:pt x="628" y="12"/>
                  </a:cubicBezTo>
                  <a:cubicBezTo>
                    <a:pt x="627" y="12"/>
                    <a:pt x="627" y="12"/>
                    <a:pt x="627" y="12"/>
                  </a:cubicBezTo>
                  <a:cubicBezTo>
                    <a:pt x="627" y="11"/>
                    <a:pt x="626" y="11"/>
                    <a:pt x="626" y="11"/>
                  </a:cubicBezTo>
                  <a:cubicBezTo>
                    <a:pt x="626" y="11"/>
                    <a:pt x="626" y="11"/>
                    <a:pt x="626" y="11"/>
                  </a:cubicBezTo>
                  <a:cubicBezTo>
                    <a:pt x="624" y="11"/>
                    <a:pt x="624" y="11"/>
                    <a:pt x="624" y="11"/>
                  </a:cubicBezTo>
                  <a:cubicBezTo>
                    <a:pt x="624" y="16"/>
                    <a:pt x="624" y="16"/>
                    <a:pt x="624" y="16"/>
                  </a:cubicBezTo>
                  <a:lnTo>
                    <a:pt x="623" y="16"/>
                  </a:lnTo>
                  <a:close/>
                  <a:moveTo>
                    <a:pt x="624" y="10"/>
                  </a:moveTo>
                  <a:cubicBezTo>
                    <a:pt x="627" y="10"/>
                    <a:pt x="627" y="10"/>
                    <a:pt x="627" y="10"/>
                  </a:cubicBezTo>
                  <a:cubicBezTo>
                    <a:pt x="628" y="10"/>
                    <a:pt x="628" y="10"/>
                    <a:pt x="628" y="10"/>
                  </a:cubicBezTo>
                  <a:cubicBezTo>
                    <a:pt x="629" y="10"/>
                    <a:pt x="629" y="9"/>
                    <a:pt x="629" y="9"/>
                  </a:cubicBezTo>
                  <a:cubicBezTo>
                    <a:pt x="629" y="9"/>
                    <a:pt x="629" y="9"/>
                    <a:pt x="629" y="8"/>
                  </a:cubicBezTo>
                  <a:cubicBezTo>
                    <a:pt x="629" y="8"/>
                    <a:pt x="629" y="8"/>
                    <a:pt x="629" y="7"/>
                  </a:cubicBezTo>
                  <a:cubicBezTo>
                    <a:pt x="629" y="7"/>
                    <a:pt x="628" y="7"/>
                    <a:pt x="627" y="7"/>
                  </a:cubicBezTo>
                  <a:cubicBezTo>
                    <a:pt x="624" y="7"/>
                    <a:pt x="624" y="7"/>
                    <a:pt x="624" y="7"/>
                  </a:cubicBezTo>
                  <a:lnTo>
                    <a:pt x="624" y="10"/>
                  </a:lnTo>
                  <a:close/>
                  <a:moveTo>
                    <a:pt x="638" y="11"/>
                  </a:moveTo>
                  <a:cubicBezTo>
                    <a:pt x="638" y="5"/>
                    <a:pt x="633" y="0"/>
                    <a:pt x="626" y="0"/>
                  </a:cubicBezTo>
                  <a:cubicBezTo>
                    <a:pt x="620" y="0"/>
                    <a:pt x="615" y="5"/>
                    <a:pt x="615" y="11"/>
                  </a:cubicBezTo>
                  <a:cubicBezTo>
                    <a:pt x="615" y="17"/>
                    <a:pt x="620" y="22"/>
                    <a:pt x="626" y="22"/>
                  </a:cubicBezTo>
                  <a:cubicBezTo>
                    <a:pt x="633" y="22"/>
                    <a:pt x="638" y="17"/>
                    <a:pt x="638" y="11"/>
                  </a:cubicBezTo>
                  <a:close/>
                  <a:moveTo>
                    <a:pt x="636" y="11"/>
                  </a:moveTo>
                  <a:cubicBezTo>
                    <a:pt x="636" y="16"/>
                    <a:pt x="632" y="20"/>
                    <a:pt x="626" y="20"/>
                  </a:cubicBezTo>
                  <a:cubicBezTo>
                    <a:pt x="621" y="20"/>
                    <a:pt x="616" y="16"/>
                    <a:pt x="616" y="11"/>
                  </a:cubicBezTo>
                  <a:cubicBezTo>
                    <a:pt x="616" y="5"/>
                    <a:pt x="621" y="1"/>
                    <a:pt x="626" y="1"/>
                  </a:cubicBezTo>
                  <a:cubicBezTo>
                    <a:pt x="632" y="1"/>
                    <a:pt x="636" y="5"/>
                    <a:pt x="636" y="11"/>
                  </a:cubicBezTo>
                  <a:close/>
                  <a:moveTo>
                    <a:pt x="92" y="46"/>
                  </a:moveTo>
                  <a:cubicBezTo>
                    <a:pt x="92" y="31"/>
                    <a:pt x="92" y="17"/>
                    <a:pt x="91" y="2"/>
                  </a:cubicBezTo>
                  <a:cubicBezTo>
                    <a:pt x="97" y="3"/>
                    <a:pt x="104" y="3"/>
                    <a:pt x="110" y="3"/>
                  </a:cubicBezTo>
                  <a:cubicBezTo>
                    <a:pt x="117" y="3"/>
                    <a:pt x="123" y="2"/>
                    <a:pt x="130" y="2"/>
                  </a:cubicBezTo>
                  <a:cubicBezTo>
                    <a:pt x="148" y="2"/>
                    <a:pt x="164" y="9"/>
                    <a:pt x="164" y="29"/>
                  </a:cubicBezTo>
                  <a:cubicBezTo>
                    <a:pt x="164" y="51"/>
                    <a:pt x="142" y="59"/>
                    <a:pt x="130" y="61"/>
                  </a:cubicBezTo>
                  <a:cubicBezTo>
                    <a:pt x="138" y="71"/>
                    <a:pt x="166" y="108"/>
                    <a:pt x="176" y="119"/>
                  </a:cubicBezTo>
                  <a:cubicBezTo>
                    <a:pt x="173" y="118"/>
                    <a:pt x="169" y="118"/>
                    <a:pt x="166" y="118"/>
                  </a:cubicBezTo>
                  <a:cubicBezTo>
                    <a:pt x="163" y="118"/>
                    <a:pt x="159" y="118"/>
                    <a:pt x="156" y="119"/>
                  </a:cubicBezTo>
                  <a:cubicBezTo>
                    <a:pt x="149" y="108"/>
                    <a:pt x="127" y="77"/>
                    <a:pt x="113" y="63"/>
                  </a:cubicBezTo>
                  <a:cubicBezTo>
                    <a:pt x="106" y="63"/>
                    <a:pt x="106" y="63"/>
                    <a:pt x="106" y="63"/>
                  </a:cubicBezTo>
                  <a:cubicBezTo>
                    <a:pt x="106" y="75"/>
                    <a:pt x="106" y="75"/>
                    <a:pt x="106" y="75"/>
                  </a:cubicBezTo>
                  <a:cubicBezTo>
                    <a:pt x="106" y="89"/>
                    <a:pt x="107" y="104"/>
                    <a:pt x="108" y="119"/>
                  </a:cubicBezTo>
                  <a:cubicBezTo>
                    <a:pt x="105" y="118"/>
                    <a:pt x="102" y="118"/>
                    <a:pt x="99" y="118"/>
                  </a:cubicBezTo>
                  <a:cubicBezTo>
                    <a:pt x="96" y="118"/>
                    <a:pt x="94" y="118"/>
                    <a:pt x="91" y="119"/>
                  </a:cubicBezTo>
                  <a:cubicBezTo>
                    <a:pt x="92" y="104"/>
                    <a:pt x="92" y="89"/>
                    <a:pt x="92" y="75"/>
                  </a:cubicBezTo>
                  <a:lnTo>
                    <a:pt x="92" y="46"/>
                  </a:lnTo>
                  <a:close/>
                  <a:moveTo>
                    <a:pt x="106" y="55"/>
                  </a:moveTo>
                  <a:cubicBezTo>
                    <a:pt x="109" y="56"/>
                    <a:pt x="113" y="56"/>
                    <a:pt x="117" y="56"/>
                  </a:cubicBezTo>
                  <a:cubicBezTo>
                    <a:pt x="131" y="56"/>
                    <a:pt x="150" y="51"/>
                    <a:pt x="150" y="30"/>
                  </a:cubicBezTo>
                  <a:cubicBezTo>
                    <a:pt x="150" y="13"/>
                    <a:pt x="135" y="8"/>
                    <a:pt x="123" y="8"/>
                  </a:cubicBezTo>
                  <a:cubicBezTo>
                    <a:pt x="116" y="8"/>
                    <a:pt x="111" y="9"/>
                    <a:pt x="107" y="9"/>
                  </a:cubicBezTo>
                  <a:cubicBezTo>
                    <a:pt x="107" y="21"/>
                    <a:pt x="106" y="34"/>
                    <a:pt x="106" y="46"/>
                  </a:cubicBezTo>
                  <a:lnTo>
                    <a:pt x="106" y="55"/>
                  </a:lnTo>
                  <a:close/>
                  <a:moveTo>
                    <a:pt x="169" y="60"/>
                  </a:moveTo>
                  <a:cubicBezTo>
                    <a:pt x="169" y="22"/>
                    <a:pt x="195" y="0"/>
                    <a:pt x="232" y="0"/>
                  </a:cubicBezTo>
                  <a:cubicBezTo>
                    <a:pt x="269" y="0"/>
                    <a:pt x="295" y="22"/>
                    <a:pt x="295" y="60"/>
                  </a:cubicBezTo>
                  <a:cubicBezTo>
                    <a:pt x="295" y="99"/>
                    <a:pt x="269" y="121"/>
                    <a:pt x="232" y="121"/>
                  </a:cubicBezTo>
                  <a:cubicBezTo>
                    <a:pt x="195" y="121"/>
                    <a:pt x="169" y="99"/>
                    <a:pt x="169" y="60"/>
                  </a:cubicBezTo>
                  <a:moveTo>
                    <a:pt x="279" y="60"/>
                  </a:moveTo>
                  <a:cubicBezTo>
                    <a:pt x="279" y="23"/>
                    <a:pt x="258" y="6"/>
                    <a:pt x="232" y="6"/>
                  </a:cubicBezTo>
                  <a:cubicBezTo>
                    <a:pt x="206" y="6"/>
                    <a:pt x="185" y="23"/>
                    <a:pt x="185" y="60"/>
                  </a:cubicBezTo>
                  <a:cubicBezTo>
                    <a:pt x="185" y="98"/>
                    <a:pt x="206" y="115"/>
                    <a:pt x="232" y="115"/>
                  </a:cubicBezTo>
                  <a:cubicBezTo>
                    <a:pt x="258" y="115"/>
                    <a:pt x="279" y="98"/>
                    <a:pt x="279" y="60"/>
                  </a:cubicBezTo>
                  <a:moveTo>
                    <a:pt x="403" y="121"/>
                  </a:moveTo>
                  <a:cubicBezTo>
                    <a:pt x="402" y="113"/>
                    <a:pt x="402" y="76"/>
                    <a:pt x="402" y="59"/>
                  </a:cubicBezTo>
                  <a:cubicBezTo>
                    <a:pt x="402" y="46"/>
                    <a:pt x="404" y="12"/>
                    <a:pt x="405" y="2"/>
                  </a:cubicBezTo>
                  <a:cubicBezTo>
                    <a:pt x="403" y="3"/>
                    <a:pt x="401" y="3"/>
                    <a:pt x="399" y="3"/>
                  </a:cubicBezTo>
                  <a:cubicBezTo>
                    <a:pt x="397" y="3"/>
                    <a:pt x="395" y="3"/>
                    <a:pt x="393" y="2"/>
                  </a:cubicBezTo>
                  <a:cubicBezTo>
                    <a:pt x="395" y="28"/>
                    <a:pt x="395" y="61"/>
                    <a:pt x="395" y="91"/>
                  </a:cubicBezTo>
                  <a:cubicBezTo>
                    <a:pt x="374" y="70"/>
                    <a:pt x="337" y="30"/>
                    <a:pt x="309" y="0"/>
                  </a:cubicBezTo>
                  <a:cubicBezTo>
                    <a:pt x="307" y="0"/>
                    <a:pt x="307" y="0"/>
                    <a:pt x="307" y="0"/>
                  </a:cubicBezTo>
                  <a:cubicBezTo>
                    <a:pt x="307" y="8"/>
                    <a:pt x="307" y="24"/>
                    <a:pt x="307" y="45"/>
                  </a:cubicBezTo>
                  <a:cubicBezTo>
                    <a:pt x="307" y="67"/>
                    <a:pt x="305" y="111"/>
                    <a:pt x="304" y="119"/>
                  </a:cubicBezTo>
                  <a:cubicBezTo>
                    <a:pt x="306" y="118"/>
                    <a:pt x="308" y="118"/>
                    <a:pt x="310" y="118"/>
                  </a:cubicBezTo>
                  <a:cubicBezTo>
                    <a:pt x="312" y="118"/>
                    <a:pt x="314" y="118"/>
                    <a:pt x="316" y="119"/>
                  </a:cubicBezTo>
                  <a:cubicBezTo>
                    <a:pt x="315" y="112"/>
                    <a:pt x="315" y="76"/>
                    <a:pt x="315" y="62"/>
                  </a:cubicBezTo>
                  <a:cubicBezTo>
                    <a:pt x="315" y="44"/>
                    <a:pt x="315" y="34"/>
                    <a:pt x="315" y="27"/>
                  </a:cubicBezTo>
                  <a:cubicBezTo>
                    <a:pt x="344" y="58"/>
                    <a:pt x="374" y="90"/>
                    <a:pt x="400" y="121"/>
                  </a:cubicBezTo>
                  <a:lnTo>
                    <a:pt x="403" y="121"/>
                  </a:lnTo>
                  <a:close/>
                  <a:moveTo>
                    <a:pt x="412" y="60"/>
                  </a:moveTo>
                  <a:cubicBezTo>
                    <a:pt x="412" y="22"/>
                    <a:pt x="437" y="0"/>
                    <a:pt x="475" y="0"/>
                  </a:cubicBezTo>
                  <a:cubicBezTo>
                    <a:pt x="512" y="0"/>
                    <a:pt x="538" y="22"/>
                    <a:pt x="538" y="60"/>
                  </a:cubicBezTo>
                  <a:cubicBezTo>
                    <a:pt x="538" y="99"/>
                    <a:pt x="512" y="121"/>
                    <a:pt x="475" y="121"/>
                  </a:cubicBezTo>
                  <a:cubicBezTo>
                    <a:pt x="437" y="121"/>
                    <a:pt x="412" y="99"/>
                    <a:pt x="412" y="60"/>
                  </a:cubicBezTo>
                  <a:moveTo>
                    <a:pt x="521" y="60"/>
                  </a:moveTo>
                  <a:cubicBezTo>
                    <a:pt x="521" y="23"/>
                    <a:pt x="501" y="6"/>
                    <a:pt x="475" y="6"/>
                  </a:cubicBezTo>
                  <a:cubicBezTo>
                    <a:pt x="448" y="6"/>
                    <a:pt x="428" y="23"/>
                    <a:pt x="428" y="60"/>
                  </a:cubicBezTo>
                  <a:cubicBezTo>
                    <a:pt x="428" y="98"/>
                    <a:pt x="448" y="115"/>
                    <a:pt x="475" y="115"/>
                  </a:cubicBezTo>
                  <a:cubicBezTo>
                    <a:pt x="501" y="115"/>
                    <a:pt x="521" y="98"/>
                    <a:pt x="521" y="60"/>
                  </a:cubicBezTo>
                  <a:moveTo>
                    <a:pt x="1" y="75"/>
                  </a:moveTo>
                  <a:cubicBezTo>
                    <a:pt x="1" y="89"/>
                    <a:pt x="0" y="104"/>
                    <a:pt x="0" y="118"/>
                  </a:cubicBezTo>
                  <a:cubicBezTo>
                    <a:pt x="3" y="118"/>
                    <a:pt x="5" y="117"/>
                    <a:pt x="8" y="117"/>
                  </a:cubicBezTo>
                  <a:cubicBezTo>
                    <a:pt x="11" y="117"/>
                    <a:pt x="13" y="118"/>
                    <a:pt x="16" y="118"/>
                  </a:cubicBezTo>
                  <a:cubicBezTo>
                    <a:pt x="15" y="104"/>
                    <a:pt x="15" y="89"/>
                    <a:pt x="15" y="75"/>
                  </a:cubicBezTo>
                  <a:cubicBezTo>
                    <a:pt x="15" y="60"/>
                    <a:pt x="15" y="60"/>
                    <a:pt x="15" y="60"/>
                  </a:cubicBezTo>
                  <a:cubicBezTo>
                    <a:pt x="15" y="60"/>
                    <a:pt x="15" y="60"/>
                    <a:pt x="16" y="60"/>
                  </a:cubicBezTo>
                  <a:cubicBezTo>
                    <a:pt x="16" y="60"/>
                    <a:pt x="17" y="60"/>
                    <a:pt x="17" y="61"/>
                  </a:cubicBezTo>
                  <a:cubicBezTo>
                    <a:pt x="25" y="68"/>
                    <a:pt x="50" y="99"/>
                    <a:pt x="66" y="118"/>
                  </a:cubicBezTo>
                  <a:cubicBezTo>
                    <a:pt x="69" y="118"/>
                    <a:pt x="72" y="117"/>
                    <a:pt x="75" y="117"/>
                  </a:cubicBezTo>
                  <a:cubicBezTo>
                    <a:pt x="78" y="117"/>
                    <a:pt x="82" y="118"/>
                    <a:pt x="85" y="118"/>
                  </a:cubicBezTo>
                  <a:cubicBezTo>
                    <a:pt x="66" y="97"/>
                    <a:pt x="48" y="76"/>
                    <a:pt x="30" y="55"/>
                  </a:cubicBezTo>
                  <a:cubicBezTo>
                    <a:pt x="42" y="41"/>
                    <a:pt x="68" y="17"/>
                    <a:pt x="83" y="3"/>
                  </a:cubicBezTo>
                  <a:cubicBezTo>
                    <a:pt x="80" y="4"/>
                    <a:pt x="78" y="4"/>
                    <a:pt x="75" y="4"/>
                  </a:cubicBezTo>
                  <a:cubicBezTo>
                    <a:pt x="73" y="4"/>
                    <a:pt x="70" y="4"/>
                    <a:pt x="68" y="3"/>
                  </a:cubicBezTo>
                  <a:cubicBezTo>
                    <a:pt x="53" y="21"/>
                    <a:pt x="34" y="42"/>
                    <a:pt x="18" y="55"/>
                  </a:cubicBezTo>
                  <a:cubicBezTo>
                    <a:pt x="17" y="56"/>
                    <a:pt x="16" y="57"/>
                    <a:pt x="16" y="57"/>
                  </a:cubicBezTo>
                  <a:cubicBezTo>
                    <a:pt x="15" y="57"/>
                    <a:pt x="15" y="56"/>
                    <a:pt x="15" y="56"/>
                  </a:cubicBezTo>
                  <a:cubicBezTo>
                    <a:pt x="15" y="46"/>
                    <a:pt x="15" y="46"/>
                    <a:pt x="15" y="46"/>
                  </a:cubicBezTo>
                  <a:cubicBezTo>
                    <a:pt x="15" y="32"/>
                    <a:pt x="15" y="17"/>
                    <a:pt x="16" y="3"/>
                  </a:cubicBezTo>
                  <a:cubicBezTo>
                    <a:pt x="13" y="4"/>
                    <a:pt x="11" y="4"/>
                    <a:pt x="8" y="4"/>
                  </a:cubicBezTo>
                  <a:cubicBezTo>
                    <a:pt x="5" y="4"/>
                    <a:pt x="3" y="4"/>
                    <a:pt x="0" y="3"/>
                  </a:cubicBezTo>
                  <a:cubicBezTo>
                    <a:pt x="0" y="17"/>
                    <a:pt x="1" y="32"/>
                    <a:pt x="1" y="46"/>
                  </a:cubicBezTo>
                  <a:cubicBezTo>
                    <a:pt x="1" y="75"/>
                    <a:pt x="1" y="75"/>
                    <a:pt x="1" y="75"/>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a:xfrm>
            <a:off x="323850" y="2574925"/>
            <a:ext cx="3789045" cy="1590675"/>
          </a:xfrm>
        </p:spPr>
        <p:txBody>
          <a:bodyPr>
            <a:noAutofit/>
          </a:bodyPr>
          <a:lstStyle>
            <a:lvl1pPr marL="0" algn="l" defTabSz="457200" rtl="0" eaLnBrk="1" latinLnBrk="0" hangingPunct="1">
              <a:lnSpc>
                <a:spcPct val="90000"/>
              </a:lnSpc>
              <a:defRPr lang="en-US" sz="3600" b="0" kern="1200" baseline="0" dirty="0">
                <a:solidFill>
                  <a:schemeClr val="bg1"/>
                </a:solidFill>
                <a:latin typeface="+mj-lt"/>
                <a:ea typeface="+mn-ea"/>
                <a:cs typeface="+mn-cs"/>
              </a:defRPr>
            </a:lvl1pPr>
          </a:lstStyle>
          <a:p>
            <a:r>
              <a:rPr lang="en-US"/>
              <a:t>Click to edit Master title style</a:t>
            </a:r>
            <a:endParaRPr lang="en-US" dirty="0"/>
          </a:p>
        </p:txBody>
      </p:sp>
      <p:sp>
        <p:nvSpPr>
          <p:cNvPr id="11" name="Subtitle 2"/>
          <p:cNvSpPr>
            <a:spLocks noGrp="1"/>
          </p:cNvSpPr>
          <p:nvPr>
            <p:ph type="subTitle" idx="1" hasCustomPrompt="1"/>
          </p:nvPr>
        </p:nvSpPr>
        <p:spPr>
          <a:xfrm>
            <a:off x="323850" y="1280160"/>
            <a:ext cx="2956560" cy="914400"/>
          </a:xfrm>
        </p:spPr>
        <p:txBody>
          <a:bodyPr anchor="b"/>
          <a:lstStyle>
            <a:lvl1pPr marL="0" indent="0" algn="l">
              <a:buNone/>
              <a:defRPr sz="1600" b="1" cap="all"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t>
            </a:r>
            <a:r>
              <a:rPr lang="en-US" dirty="0" err="1"/>
              <a:t>aDD</a:t>
            </a:r>
            <a:r>
              <a:rPr lang="en-US" dirty="0"/>
              <a:t> “Kronos For” or Customer Name</a:t>
            </a:r>
          </a:p>
        </p:txBody>
      </p:sp>
      <p:sp>
        <p:nvSpPr>
          <p:cNvPr id="27" name="Text Placeholder 28"/>
          <p:cNvSpPr>
            <a:spLocks noGrp="1"/>
          </p:cNvSpPr>
          <p:nvPr>
            <p:ph type="body" sz="quarter" idx="10" hasCustomPrompt="1"/>
          </p:nvPr>
        </p:nvSpPr>
        <p:spPr>
          <a:xfrm>
            <a:off x="305118" y="4419600"/>
            <a:ext cx="3870325" cy="385763"/>
          </a:xfrm>
        </p:spPr>
        <p:txBody>
          <a:bodyPr/>
          <a:lstStyle>
            <a:lvl1pPr marL="0" indent="0">
              <a:buNone/>
              <a:defRPr sz="1300" cap="all" baseline="0">
                <a:solidFill>
                  <a:schemeClr val="bg1"/>
                </a:solidFill>
              </a:defRPr>
            </a:lvl1pPr>
          </a:lstStyle>
          <a:p>
            <a:pPr lvl="0"/>
            <a:r>
              <a:rPr lang="en-US" dirty="0"/>
              <a:t>Click to enter presenter</a:t>
            </a:r>
          </a:p>
        </p:txBody>
      </p:sp>
    </p:spTree>
    <p:extLst>
      <p:ext uri="{BB962C8B-B14F-4D97-AF65-F5344CB8AC3E}">
        <p14:creationId xmlns:p14="http://schemas.microsoft.com/office/powerpoint/2010/main" val="1529871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04925" y="0"/>
            <a:ext cx="78390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2"/>
          <p:cNvGrpSpPr>
            <a:grpSpLocks/>
          </p:cNvGrpSpPr>
          <p:nvPr/>
        </p:nvGrpSpPr>
        <p:grpSpPr bwMode="auto">
          <a:xfrm>
            <a:off x="0" y="0"/>
            <a:ext cx="10358438" cy="6872288"/>
            <a:chOff x="0" y="0"/>
            <a:chExt cx="10358438" cy="6872288"/>
          </a:xfrm>
        </p:grpSpPr>
        <p:sp>
          <p:nvSpPr>
            <p:cNvPr id="6" name="Freeform 7"/>
            <p:cNvSpPr>
              <a:spLocks/>
            </p:cNvSpPr>
            <p:nvPr/>
          </p:nvSpPr>
          <p:spPr bwMode="auto">
            <a:xfrm>
              <a:off x="0" y="0"/>
              <a:ext cx="5118100" cy="5157788"/>
            </a:xfrm>
            <a:custGeom>
              <a:avLst/>
              <a:gdLst>
                <a:gd name="T0" fmla="*/ 3224 w 3224"/>
                <a:gd name="T1" fmla="*/ 3249 h 3249"/>
                <a:gd name="T2" fmla="*/ 0 w 3224"/>
                <a:gd name="T3" fmla="*/ 3249 h 3249"/>
                <a:gd name="T4" fmla="*/ 0 w 3224"/>
                <a:gd name="T5" fmla="*/ 0 h 3249"/>
                <a:gd name="T6" fmla="*/ 1347 w 3224"/>
                <a:gd name="T7" fmla="*/ 0 h 3249"/>
                <a:gd name="T8" fmla="*/ 3224 w 3224"/>
                <a:gd name="T9" fmla="*/ 3249 h 3249"/>
              </a:gdLst>
              <a:ahLst/>
              <a:cxnLst>
                <a:cxn ang="0">
                  <a:pos x="T0" y="T1"/>
                </a:cxn>
                <a:cxn ang="0">
                  <a:pos x="T2" y="T3"/>
                </a:cxn>
                <a:cxn ang="0">
                  <a:pos x="T4" y="T5"/>
                </a:cxn>
                <a:cxn ang="0">
                  <a:pos x="T6" y="T7"/>
                </a:cxn>
                <a:cxn ang="0">
                  <a:pos x="T8" y="T9"/>
                </a:cxn>
              </a:cxnLst>
              <a:rect l="0" t="0" r="r" b="b"/>
              <a:pathLst>
                <a:path w="3224" h="3249">
                  <a:moveTo>
                    <a:pt x="3224" y="3249"/>
                  </a:moveTo>
                  <a:lnTo>
                    <a:pt x="0" y="3249"/>
                  </a:lnTo>
                  <a:lnTo>
                    <a:pt x="0" y="0"/>
                  </a:lnTo>
                  <a:lnTo>
                    <a:pt x="1347" y="0"/>
                  </a:lnTo>
                  <a:lnTo>
                    <a:pt x="3224" y="3249"/>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a typeface="+mn-ea"/>
                <a:cs typeface="+mn-cs"/>
              </a:endParaRPr>
            </a:p>
          </p:txBody>
        </p:sp>
        <p:sp>
          <p:nvSpPr>
            <p:cNvPr id="7" name="Freeform 8"/>
            <p:cNvSpPr>
              <a:spLocks/>
            </p:cNvSpPr>
            <p:nvPr/>
          </p:nvSpPr>
          <p:spPr bwMode="auto">
            <a:xfrm>
              <a:off x="4298950" y="2347913"/>
              <a:ext cx="4868863" cy="2809875"/>
            </a:xfrm>
            <a:custGeom>
              <a:avLst/>
              <a:gdLst>
                <a:gd name="T0" fmla="*/ 4868863 w 3067"/>
                <a:gd name="T1" fmla="*/ 2809875 h 1770"/>
                <a:gd name="T2" fmla="*/ 0 w 3067"/>
                <a:gd name="T3" fmla="*/ 2809875 h 1770"/>
                <a:gd name="T4" fmla="*/ 4868863 w 3067"/>
                <a:gd name="T5" fmla="*/ 0 h 1770"/>
                <a:gd name="T6" fmla="*/ 4868863 w 3067"/>
                <a:gd name="T7" fmla="*/ 2809875 h 17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67" h="1770">
                  <a:moveTo>
                    <a:pt x="3067" y="1770"/>
                  </a:moveTo>
                  <a:lnTo>
                    <a:pt x="0" y="1770"/>
                  </a:lnTo>
                  <a:lnTo>
                    <a:pt x="3067" y="0"/>
                  </a:lnTo>
                  <a:lnTo>
                    <a:pt x="3067" y="1770"/>
                  </a:lnTo>
                  <a:close/>
                </a:path>
              </a:pathLst>
            </a:custGeom>
            <a:solidFill>
              <a:schemeClr val="accent1">
                <a:alpha val="1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9"/>
            <p:cNvSpPr>
              <a:spLocks noEditPoints="1"/>
            </p:cNvSpPr>
            <p:nvPr/>
          </p:nvSpPr>
          <p:spPr bwMode="auto">
            <a:xfrm>
              <a:off x="4911725" y="2347913"/>
              <a:ext cx="5446713" cy="4524375"/>
            </a:xfrm>
            <a:custGeom>
              <a:avLst/>
              <a:gdLst>
                <a:gd name="T0" fmla="*/ 0 w 3431"/>
                <a:gd name="T1" fmla="*/ 2457450 h 2850"/>
                <a:gd name="T2" fmla="*/ 22225 w 3431"/>
                <a:gd name="T3" fmla="*/ 2492375 h 2850"/>
                <a:gd name="T4" fmla="*/ 42863 w 3431"/>
                <a:gd name="T5" fmla="*/ 2528888 h 2850"/>
                <a:gd name="T6" fmla="*/ 65088 w 3431"/>
                <a:gd name="T7" fmla="*/ 2565400 h 2850"/>
                <a:gd name="T8" fmla="*/ 85725 w 3431"/>
                <a:gd name="T9" fmla="*/ 2601913 h 2850"/>
                <a:gd name="T10" fmla="*/ 106363 w 3431"/>
                <a:gd name="T11" fmla="*/ 2638425 h 2850"/>
                <a:gd name="T12" fmla="*/ 128588 w 3431"/>
                <a:gd name="T13" fmla="*/ 2673350 h 2850"/>
                <a:gd name="T14" fmla="*/ 149225 w 3431"/>
                <a:gd name="T15" fmla="*/ 2709863 h 2850"/>
                <a:gd name="T16" fmla="*/ 171450 w 3431"/>
                <a:gd name="T17" fmla="*/ 2746375 h 2850"/>
                <a:gd name="T18" fmla="*/ 192088 w 3431"/>
                <a:gd name="T19" fmla="*/ 2782888 h 2850"/>
                <a:gd name="T20" fmla="*/ 212725 w 3431"/>
                <a:gd name="T21" fmla="*/ 2817813 h 2850"/>
                <a:gd name="T22" fmla="*/ 234950 w 3431"/>
                <a:gd name="T23" fmla="*/ 2855913 h 2850"/>
                <a:gd name="T24" fmla="*/ 255588 w 3431"/>
                <a:gd name="T25" fmla="*/ 2890838 h 2850"/>
                <a:gd name="T26" fmla="*/ 277813 w 3431"/>
                <a:gd name="T27" fmla="*/ 2928938 h 2850"/>
                <a:gd name="T28" fmla="*/ 296863 w 3431"/>
                <a:gd name="T29" fmla="*/ 2963863 h 2850"/>
                <a:gd name="T30" fmla="*/ 319088 w 3431"/>
                <a:gd name="T31" fmla="*/ 3000375 h 2850"/>
                <a:gd name="T32" fmla="*/ 341313 w 3431"/>
                <a:gd name="T33" fmla="*/ 3036888 h 2850"/>
                <a:gd name="T34" fmla="*/ 361950 w 3431"/>
                <a:gd name="T35" fmla="*/ 3073400 h 2850"/>
                <a:gd name="T36" fmla="*/ 384175 w 3431"/>
                <a:gd name="T37" fmla="*/ 3109913 h 2850"/>
                <a:gd name="T38" fmla="*/ 403225 w 3431"/>
                <a:gd name="T39" fmla="*/ 3146425 h 2850"/>
                <a:gd name="T40" fmla="*/ 425450 w 3431"/>
                <a:gd name="T41" fmla="*/ 3181350 h 2850"/>
                <a:gd name="T42" fmla="*/ 446088 w 3431"/>
                <a:gd name="T43" fmla="*/ 3217863 h 2850"/>
                <a:gd name="T44" fmla="*/ 468313 w 3431"/>
                <a:gd name="T45" fmla="*/ 3254375 h 2850"/>
                <a:gd name="T46" fmla="*/ 490538 w 3431"/>
                <a:gd name="T47" fmla="*/ 3290888 h 2850"/>
                <a:gd name="T48" fmla="*/ 509588 w 3431"/>
                <a:gd name="T49" fmla="*/ 3327400 h 2850"/>
                <a:gd name="T50" fmla="*/ 531813 w 3431"/>
                <a:gd name="T51" fmla="*/ 3362325 h 2850"/>
                <a:gd name="T52" fmla="*/ 552450 w 3431"/>
                <a:gd name="T53" fmla="*/ 3400425 h 2850"/>
                <a:gd name="T54" fmla="*/ 574675 w 3431"/>
                <a:gd name="T55" fmla="*/ 3435350 h 2850"/>
                <a:gd name="T56" fmla="*/ 595313 w 3431"/>
                <a:gd name="T57" fmla="*/ 3471863 h 2850"/>
                <a:gd name="T58" fmla="*/ 615950 w 3431"/>
                <a:gd name="T59" fmla="*/ 3508375 h 2850"/>
                <a:gd name="T60" fmla="*/ 638175 w 3431"/>
                <a:gd name="T61" fmla="*/ 3544888 h 2850"/>
                <a:gd name="T62" fmla="*/ 658813 w 3431"/>
                <a:gd name="T63" fmla="*/ 3579813 h 2850"/>
                <a:gd name="T64" fmla="*/ 681038 w 3431"/>
                <a:gd name="T65" fmla="*/ 3617913 h 2850"/>
                <a:gd name="T66" fmla="*/ 701675 w 3431"/>
                <a:gd name="T67" fmla="*/ 3652838 h 2850"/>
                <a:gd name="T68" fmla="*/ 722313 w 3431"/>
                <a:gd name="T69" fmla="*/ 3690938 h 2850"/>
                <a:gd name="T70" fmla="*/ 4986338 w 3431"/>
                <a:gd name="T71" fmla="*/ 1276350 h 2850"/>
                <a:gd name="T72" fmla="*/ 5006975 w 3431"/>
                <a:gd name="T73" fmla="*/ 1312863 h 2850"/>
                <a:gd name="T74" fmla="*/ 5027613 w 3431"/>
                <a:gd name="T75" fmla="*/ 1349375 h 2850"/>
                <a:gd name="T76" fmla="*/ 5048250 w 3431"/>
                <a:gd name="T77" fmla="*/ 1385888 h 2850"/>
                <a:gd name="T78" fmla="*/ 828675 w 3431"/>
                <a:gd name="T79" fmla="*/ 3870325 h 2850"/>
                <a:gd name="T80" fmla="*/ 850900 w 3431"/>
                <a:gd name="T81" fmla="*/ 3906838 h 2850"/>
                <a:gd name="T82" fmla="*/ 871538 w 3431"/>
                <a:gd name="T83" fmla="*/ 3943350 h 2850"/>
                <a:gd name="T84" fmla="*/ 5132388 w 3431"/>
                <a:gd name="T85" fmla="*/ 1531938 h 2850"/>
                <a:gd name="T86" fmla="*/ 912813 w 3431"/>
                <a:gd name="T87" fmla="*/ 4016375 h 2850"/>
                <a:gd name="T88" fmla="*/ 935038 w 3431"/>
                <a:gd name="T89" fmla="*/ 4051300 h 2850"/>
                <a:gd name="T90" fmla="*/ 5195888 w 3431"/>
                <a:gd name="T91" fmla="*/ 1641475 h 2850"/>
                <a:gd name="T92" fmla="*/ 977900 w 3431"/>
                <a:gd name="T93" fmla="*/ 4124325 h 2850"/>
                <a:gd name="T94" fmla="*/ 5237163 w 3431"/>
                <a:gd name="T95" fmla="*/ 1714500 h 2850"/>
                <a:gd name="T96" fmla="*/ 5257800 w 3431"/>
                <a:gd name="T97" fmla="*/ 1749425 h 2850"/>
                <a:gd name="T98" fmla="*/ 5278438 w 3431"/>
                <a:gd name="T99" fmla="*/ 1787525 h 2850"/>
                <a:gd name="T100" fmla="*/ 1062038 w 3431"/>
                <a:gd name="T101" fmla="*/ 4270375 h 2850"/>
                <a:gd name="T102" fmla="*/ 1084263 w 3431"/>
                <a:gd name="T103" fmla="*/ 4306888 h 2850"/>
                <a:gd name="T104" fmla="*/ 5340350 w 3431"/>
                <a:gd name="T105" fmla="*/ 1897063 h 2850"/>
                <a:gd name="T106" fmla="*/ 1125538 w 3431"/>
                <a:gd name="T107" fmla="*/ 4379913 h 2850"/>
                <a:gd name="T108" fmla="*/ 1147763 w 3431"/>
                <a:gd name="T109" fmla="*/ 4414838 h 2850"/>
                <a:gd name="T110" fmla="*/ 5403850 w 3431"/>
                <a:gd name="T111" fmla="*/ 2005013 h 2850"/>
                <a:gd name="T112" fmla="*/ 5424488 w 3431"/>
                <a:gd name="T113" fmla="*/ 2043113 h 2850"/>
                <a:gd name="T114" fmla="*/ 5446713 w 3431"/>
                <a:gd name="T115" fmla="*/ 2078038 h 28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31" h="2850">
                  <a:moveTo>
                    <a:pt x="2681" y="0"/>
                  </a:moveTo>
                  <a:lnTo>
                    <a:pt x="0" y="1548"/>
                  </a:lnTo>
                  <a:moveTo>
                    <a:pt x="2694" y="22"/>
                  </a:moveTo>
                  <a:lnTo>
                    <a:pt x="14" y="1570"/>
                  </a:lnTo>
                  <a:moveTo>
                    <a:pt x="2707" y="46"/>
                  </a:moveTo>
                  <a:lnTo>
                    <a:pt x="27" y="1593"/>
                  </a:lnTo>
                  <a:moveTo>
                    <a:pt x="2720" y="68"/>
                  </a:moveTo>
                  <a:lnTo>
                    <a:pt x="41" y="1616"/>
                  </a:lnTo>
                  <a:moveTo>
                    <a:pt x="2734" y="91"/>
                  </a:moveTo>
                  <a:lnTo>
                    <a:pt x="54" y="1639"/>
                  </a:lnTo>
                  <a:moveTo>
                    <a:pt x="2746" y="114"/>
                  </a:moveTo>
                  <a:lnTo>
                    <a:pt x="67" y="1662"/>
                  </a:lnTo>
                  <a:moveTo>
                    <a:pt x="2760" y="137"/>
                  </a:moveTo>
                  <a:lnTo>
                    <a:pt x="81" y="1684"/>
                  </a:lnTo>
                  <a:moveTo>
                    <a:pt x="2773" y="161"/>
                  </a:moveTo>
                  <a:lnTo>
                    <a:pt x="94" y="1707"/>
                  </a:lnTo>
                  <a:moveTo>
                    <a:pt x="2786" y="183"/>
                  </a:moveTo>
                  <a:lnTo>
                    <a:pt x="108" y="1730"/>
                  </a:lnTo>
                  <a:moveTo>
                    <a:pt x="2799" y="207"/>
                  </a:moveTo>
                  <a:lnTo>
                    <a:pt x="121" y="1753"/>
                  </a:lnTo>
                  <a:moveTo>
                    <a:pt x="2812" y="229"/>
                  </a:moveTo>
                  <a:lnTo>
                    <a:pt x="134" y="1775"/>
                  </a:lnTo>
                  <a:moveTo>
                    <a:pt x="2825" y="252"/>
                  </a:moveTo>
                  <a:lnTo>
                    <a:pt x="148" y="1799"/>
                  </a:lnTo>
                  <a:moveTo>
                    <a:pt x="2839" y="275"/>
                  </a:moveTo>
                  <a:lnTo>
                    <a:pt x="161" y="1821"/>
                  </a:lnTo>
                  <a:moveTo>
                    <a:pt x="2852" y="298"/>
                  </a:moveTo>
                  <a:lnTo>
                    <a:pt x="175" y="1845"/>
                  </a:lnTo>
                  <a:moveTo>
                    <a:pt x="2865" y="321"/>
                  </a:moveTo>
                  <a:lnTo>
                    <a:pt x="187" y="1867"/>
                  </a:lnTo>
                  <a:moveTo>
                    <a:pt x="2878" y="344"/>
                  </a:moveTo>
                  <a:lnTo>
                    <a:pt x="201" y="1890"/>
                  </a:lnTo>
                  <a:moveTo>
                    <a:pt x="2891" y="367"/>
                  </a:moveTo>
                  <a:lnTo>
                    <a:pt x="215" y="1913"/>
                  </a:lnTo>
                  <a:moveTo>
                    <a:pt x="2904" y="390"/>
                  </a:moveTo>
                  <a:lnTo>
                    <a:pt x="228" y="1936"/>
                  </a:lnTo>
                  <a:moveTo>
                    <a:pt x="2918" y="413"/>
                  </a:moveTo>
                  <a:lnTo>
                    <a:pt x="242" y="1959"/>
                  </a:lnTo>
                  <a:moveTo>
                    <a:pt x="2931" y="436"/>
                  </a:moveTo>
                  <a:lnTo>
                    <a:pt x="254" y="1982"/>
                  </a:lnTo>
                  <a:moveTo>
                    <a:pt x="2944" y="459"/>
                  </a:moveTo>
                  <a:lnTo>
                    <a:pt x="268" y="2004"/>
                  </a:lnTo>
                  <a:moveTo>
                    <a:pt x="2957" y="482"/>
                  </a:moveTo>
                  <a:lnTo>
                    <a:pt x="281" y="2027"/>
                  </a:lnTo>
                  <a:moveTo>
                    <a:pt x="2970" y="505"/>
                  </a:moveTo>
                  <a:lnTo>
                    <a:pt x="295" y="2050"/>
                  </a:lnTo>
                  <a:moveTo>
                    <a:pt x="2983" y="528"/>
                  </a:moveTo>
                  <a:lnTo>
                    <a:pt x="309" y="2073"/>
                  </a:lnTo>
                  <a:moveTo>
                    <a:pt x="2997" y="551"/>
                  </a:moveTo>
                  <a:lnTo>
                    <a:pt x="321" y="2096"/>
                  </a:lnTo>
                  <a:moveTo>
                    <a:pt x="3009" y="574"/>
                  </a:moveTo>
                  <a:lnTo>
                    <a:pt x="335" y="2118"/>
                  </a:lnTo>
                  <a:moveTo>
                    <a:pt x="3023" y="597"/>
                  </a:moveTo>
                  <a:lnTo>
                    <a:pt x="348" y="2142"/>
                  </a:lnTo>
                  <a:moveTo>
                    <a:pt x="3036" y="620"/>
                  </a:moveTo>
                  <a:lnTo>
                    <a:pt x="362" y="2164"/>
                  </a:lnTo>
                  <a:moveTo>
                    <a:pt x="3049" y="643"/>
                  </a:moveTo>
                  <a:lnTo>
                    <a:pt x="375" y="2187"/>
                  </a:lnTo>
                  <a:moveTo>
                    <a:pt x="3062" y="666"/>
                  </a:moveTo>
                  <a:lnTo>
                    <a:pt x="388" y="2210"/>
                  </a:lnTo>
                  <a:moveTo>
                    <a:pt x="3076" y="689"/>
                  </a:moveTo>
                  <a:lnTo>
                    <a:pt x="402" y="2233"/>
                  </a:lnTo>
                  <a:moveTo>
                    <a:pt x="3088" y="712"/>
                  </a:moveTo>
                  <a:lnTo>
                    <a:pt x="415" y="2255"/>
                  </a:lnTo>
                  <a:moveTo>
                    <a:pt x="3101" y="735"/>
                  </a:moveTo>
                  <a:lnTo>
                    <a:pt x="429" y="2279"/>
                  </a:lnTo>
                  <a:moveTo>
                    <a:pt x="3115" y="758"/>
                  </a:moveTo>
                  <a:lnTo>
                    <a:pt x="442" y="2301"/>
                  </a:lnTo>
                  <a:moveTo>
                    <a:pt x="3128" y="781"/>
                  </a:moveTo>
                  <a:lnTo>
                    <a:pt x="455" y="2325"/>
                  </a:lnTo>
                  <a:moveTo>
                    <a:pt x="469" y="2347"/>
                  </a:moveTo>
                  <a:lnTo>
                    <a:pt x="3141" y="804"/>
                  </a:lnTo>
                  <a:moveTo>
                    <a:pt x="482" y="2370"/>
                  </a:moveTo>
                  <a:lnTo>
                    <a:pt x="3154" y="827"/>
                  </a:lnTo>
                  <a:moveTo>
                    <a:pt x="496" y="2393"/>
                  </a:moveTo>
                  <a:lnTo>
                    <a:pt x="3167" y="850"/>
                  </a:lnTo>
                  <a:moveTo>
                    <a:pt x="509" y="2416"/>
                  </a:moveTo>
                  <a:lnTo>
                    <a:pt x="3180" y="873"/>
                  </a:lnTo>
                  <a:moveTo>
                    <a:pt x="3194" y="895"/>
                  </a:moveTo>
                  <a:lnTo>
                    <a:pt x="522" y="2438"/>
                  </a:lnTo>
                  <a:moveTo>
                    <a:pt x="3206" y="919"/>
                  </a:moveTo>
                  <a:lnTo>
                    <a:pt x="536" y="2461"/>
                  </a:lnTo>
                  <a:moveTo>
                    <a:pt x="3220" y="941"/>
                  </a:moveTo>
                  <a:lnTo>
                    <a:pt x="549" y="2484"/>
                  </a:lnTo>
                  <a:moveTo>
                    <a:pt x="563" y="2507"/>
                  </a:moveTo>
                  <a:lnTo>
                    <a:pt x="3233" y="965"/>
                  </a:lnTo>
                  <a:moveTo>
                    <a:pt x="3246" y="988"/>
                  </a:moveTo>
                  <a:lnTo>
                    <a:pt x="575" y="2530"/>
                  </a:lnTo>
                  <a:moveTo>
                    <a:pt x="3259" y="1011"/>
                  </a:moveTo>
                  <a:lnTo>
                    <a:pt x="589" y="2552"/>
                  </a:lnTo>
                  <a:moveTo>
                    <a:pt x="603" y="2576"/>
                  </a:moveTo>
                  <a:lnTo>
                    <a:pt x="3273" y="1034"/>
                  </a:lnTo>
                  <a:moveTo>
                    <a:pt x="3285" y="1056"/>
                  </a:moveTo>
                  <a:lnTo>
                    <a:pt x="616" y="2598"/>
                  </a:lnTo>
                  <a:moveTo>
                    <a:pt x="630" y="2621"/>
                  </a:moveTo>
                  <a:lnTo>
                    <a:pt x="3299" y="1080"/>
                  </a:lnTo>
                  <a:moveTo>
                    <a:pt x="642" y="2644"/>
                  </a:moveTo>
                  <a:lnTo>
                    <a:pt x="3312" y="1102"/>
                  </a:lnTo>
                  <a:moveTo>
                    <a:pt x="656" y="2667"/>
                  </a:moveTo>
                  <a:lnTo>
                    <a:pt x="3325" y="1126"/>
                  </a:lnTo>
                  <a:moveTo>
                    <a:pt x="3338" y="1148"/>
                  </a:moveTo>
                  <a:lnTo>
                    <a:pt x="669" y="2690"/>
                  </a:lnTo>
                  <a:moveTo>
                    <a:pt x="3352" y="1172"/>
                  </a:moveTo>
                  <a:lnTo>
                    <a:pt x="683" y="2713"/>
                  </a:lnTo>
                  <a:moveTo>
                    <a:pt x="696" y="2735"/>
                  </a:moveTo>
                  <a:lnTo>
                    <a:pt x="3364" y="1195"/>
                  </a:lnTo>
                  <a:moveTo>
                    <a:pt x="3378" y="1217"/>
                  </a:moveTo>
                  <a:lnTo>
                    <a:pt x="709" y="2759"/>
                  </a:lnTo>
                  <a:moveTo>
                    <a:pt x="3391" y="1241"/>
                  </a:moveTo>
                  <a:lnTo>
                    <a:pt x="723" y="2781"/>
                  </a:lnTo>
                  <a:moveTo>
                    <a:pt x="736" y="2804"/>
                  </a:moveTo>
                  <a:lnTo>
                    <a:pt x="3404" y="1263"/>
                  </a:lnTo>
                  <a:moveTo>
                    <a:pt x="750" y="2827"/>
                  </a:moveTo>
                  <a:lnTo>
                    <a:pt x="3417" y="1287"/>
                  </a:lnTo>
                  <a:moveTo>
                    <a:pt x="763" y="2850"/>
                  </a:moveTo>
                  <a:lnTo>
                    <a:pt x="3431" y="1309"/>
                  </a:ln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 name="Group 16"/>
          <p:cNvGrpSpPr>
            <a:grpSpLocks noChangeAspect="1"/>
          </p:cNvGrpSpPr>
          <p:nvPr/>
        </p:nvGrpSpPr>
        <p:grpSpPr bwMode="auto">
          <a:xfrm>
            <a:off x="7042150" y="595313"/>
            <a:ext cx="1463675" cy="319087"/>
            <a:chOff x="4452938" y="1206500"/>
            <a:chExt cx="3248026" cy="709613"/>
          </a:xfrm>
        </p:grpSpPr>
        <p:sp>
          <p:nvSpPr>
            <p:cNvPr id="10" name="Freeform 6"/>
            <p:cNvSpPr>
              <a:spLocks noEditPoints="1"/>
            </p:cNvSpPr>
            <p:nvPr/>
          </p:nvSpPr>
          <p:spPr bwMode="auto">
            <a:xfrm>
              <a:off x="4452938" y="1206500"/>
              <a:ext cx="704850" cy="709613"/>
            </a:xfrm>
            <a:custGeom>
              <a:avLst/>
              <a:gdLst>
                <a:gd name="T0" fmla="*/ 307435 w 188"/>
                <a:gd name="T1" fmla="*/ 289102 h 189"/>
                <a:gd name="T2" fmla="*/ 554882 w 188"/>
                <a:gd name="T3" fmla="*/ 63828 h 189"/>
                <a:gd name="T4" fmla="*/ 408663 w 188"/>
                <a:gd name="T5" fmla="*/ 300365 h 189"/>
                <a:gd name="T6" fmla="*/ 0 w 188"/>
                <a:gd name="T7" fmla="*/ 349175 h 189"/>
                <a:gd name="T8" fmla="*/ 704850 w 188"/>
                <a:gd name="T9" fmla="*/ 356684 h 189"/>
                <a:gd name="T10" fmla="*/ 487396 w 188"/>
                <a:gd name="T11" fmla="*/ 304120 h 189"/>
                <a:gd name="T12" fmla="*/ 487396 w 188"/>
                <a:gd name="T13" fmla="*/ 409248 h 189"/>
                <a:gd name="T14" fmla="*/ 704850 w 188"/>
                <a:gd name="T15" fmla="*/ 356684 h 189"/>
                <a:gd name="T16" fmla="*/ 7498 w 188"/>
                <a:gd name="T17" fmla="*/ 274083 h 189"/>
                <a:gd name="T18" fmla="*/ 367422 w 188"/>
                <a:gd name="T19" fmla="*/ 229029 h 189"/>
                <a:gd name="T20" fmla="*/ 491145 w 188"/>
                <a:gd name="T21" fmla="*/ 26282 h 189"/>
                <a:gd name="T22" fmla="*/ 288689 w 188"/>
                <a:gd name="T23" fmla="*/ 214010 h 189"/>
                <a:gd name="T24" fmla="*/ 86232 w 188"/>
                <a:gd name="T25" fmla="*/ 123901 h 189"/>
                <a:gd name="T26" fmla="*/ 281190 w 188"/>
                <a:gd name="T27" fmla="*/ 90110 h 189"/>
                <a:gd name="T28" fmla="*/ 86232 w 188"/>
                <a:gd name="T29" fmla="*/ 123901 h 189"/>
                <a:gd name="T30" fmla="*/ 37492 w 188"/>
                <a:gd name="T31" fmla="*/ 198992 h 189"/>
                <a:gd name="T32" fmla="*/ 329930 w 188"/>
                <a:gd name="T33" fmla="*/ 150183 h 189"/>
                <a:gd name="T34" fmla="*/ 416161 w 188"/>
                <a:gd name="T35" fmla="*/ 7509 h 189"/>
                <a:gd name="T36" fmla="*/ 269943 w 188"/>
                <a:gd name="T37" fmla="*/ 138919 h 189"/>
                <a:gd name="T38" fmla="*/ 3749 w 188"/>
                <a:gd name="T39" fmla="*/ 424266 h 189"/>
                <a:gd name="T40" fmla="*/ 427409 w 188"/>
                <a:gd name="T41" fmla="*/ 465566 h 189"/>
                <a:gd name="T42" fmla="*/ 569879 w 188"/>
                <a:gd name="T43" fmla="*/ 638276 h 189"/>
                <a:gd name="T44" fmla="*/ 296187 w 188"/>
                <a:gd name="T45" fmla="*/ 364193 h 189"/>
                <a:gd name="T46" fmla="*/ 3749 w 188"/>
                <a:gd name="T47" fmla="*/ 424266 h 189"/>
                <a:gd name="T48" fmla="*/ 288689 w 188"/>
                <a:gd name="T49" fmla="*/ 499357 h 189"/>
                <a:gd name="T50" fmla="*/ 491145 w 188"/>
                <a:gd name="T51" fmla="*/ 683331 h 189"/>
                <a:gd name="T52" fmla="*/ 367422 w 188"/>
                <a:gd name="T53" fmla="*/ 480584 h 189"/>
                <a:gd name="T54" fmla="*/ 7498 w 188"/>
                <a:gd name="T55" fmla="*/ 439284 h 189"/>
                <a:gd name="T56" fmla="*/ 86232 w 188"/>
                <a:gd name="T57" fmla="*/ 589467 h 189"/>
                <a:gd name="T58" fmla="*/ 281190 w 188"/>
                <a:gd name="T59" fmla="*/ 623258 h 189"/>
                <a:gd name="T60" fmla="*/ 86232 w 188"/>
                <a:gd name="T61" fmla="*/ 589467 h 189"/>
                <a:gd name="T62" fmla="*/ 269943 w 188"/>
                <a:gd name="T63" fmla="*/ 570694 h 189"/>
                <a:gd name="T64" fmla="*/ 416161 w 188"/>
                <a:gd name="T65" fmla="*/ 705858 h 189"/>
                <a:gd name="T66" fmla="*/ 329930 w 188"/>
                <a:gd name="T67" fmla="*/ 563185 h 189"/>
                <a:gd name="T68" fmla="*/ 37492 w 188"/>
                <a:gd name="T69" fmla="*/ 514376 h 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8" h="189">
                  <a:moveTo>
                    <a:pt x="1" y="77"/>
                  </a:moveTo>
                  <a:cubicBezTo>
                    <a:pt x="82" y="77"/>
                    <a:pt x="82" y="77"/>
                    <a:pt x="82" y="77"/>
                  </a:cubicBezTo>
                  <a:cubicBezTo>
                    <a:pt x="84" y="77"/>
                    <a:pt x="105" y="78"/>
                    <a:pt x="114" y="66"/>
                  </a:cubicBezTo>
                  <a:cubicBezTo>
                    <a:pt x="123" y="53"/>
                    <a:pt x="148" y="17"/>
                    <a:pt x="148" y="17"/>
                  </a:cubicBezTo>
                  <a:cubicBezTo>
                    <a:pt x="150" y="18"/>
                    <a:pt x="150" y="19"/>
                    <a:pt x="152" y="20"/>
                  </a:cubicBezTo>
                  <a:cubicBezTo>
                    <a:pt x="152" y="20"/>
                    <a:pt x="109" y="80"/>
                    <a:pt x="109" y="80"/>
                  </a:cubicBezTo>
                  <a:cubicBezTo>
                    <a:pt x="101" y="90"/>
                    <a:pt x="89" y="93"/>
                    <a:pt x="79" y="93"/>
                  </a:cubicBezTo>
                  <a:cubicBezTo>
                    <a:pt x="0" y="93"/>
                    <a:pt x="0" y="93"/>
                    <a:pt x="0" y="93"/>
                  </a:cubicBezTo>
                  <a:cubicBezTo>
                    <a:pt x="0" y="88"/>
                    <a:pt x="0" y="82"/>
                    <a:pt x="1" y="77"/>
                  </a:cubicBezTo>
                  <a:moveTo>
                    <a:pt x="188" y="95"/>
                  </a:moveTo>
                  <a:cubicBezTo>
                    <a:pt x="188" y="71"/>
                    <a:pt x="180" y="49"/>
                    <a:pt x="165" y="32"/>
                  </a:cubicBezTo>
                  <a:cubicBezTo>
                    <a:pt x="130" y="81"/>
                    <a:pt x="130" y="81"/>
                    <a:pt x="130" y="81"/>
                  </a:cubicBezTo>
                  <a:cubicBezTo>
                    <a:pt x="127" y="85"/>
                    <a:pt x="121" y="92"/>
                    <a:pt x="112" y="95"/>
                  </a:cubicBezTo>
                  <a:cubicBezTo>
                    <a:pt x="121" y="98"/>
                    <a:pt x="127" y="105"/>
                    <a:pt x="130" y="109"/>
                  </a:cubicBezTo>
                  <a:cubicBezTo>
                    <a:pt x="165" y="157"/>
                    <a:pt x="165" y="157"/>
                    <a:pt x="165" y="157"/>
                  </a:cubicBezTo>
                  <a:cubicBezTo>
                    <a:pt x="180" y="141"/>
                    <a:pt x="188" y="119"/>
                    <a:pt x="188" y="95"/>
                  </a:cubicBezTo>
                  <a:moveTo>
                    <a:pt x="7" y="57"/>
                  </a:moveTo>
                  <a:cubicBezTo>
                    <a:pt x="6" y="61"/>
                    <a:pt x="4" y="67"/>
                    <a:pt x="2" y="73"/>
                  </a:cubicBezTo>
                  <a:cubicBezTo>
                    <a:pt x="76" y="73"/>
                    <a:pt x="76" y="73"/>
                    <a:pt x="76" y="73"/>
                  </a:cubicBezTo>
                  <a:cubicBezTo>
                    <a:pt x="88" y="73"/>
                    <a:pt x="94" y="66"/>
                    <a:pt x="98" y="61"/>
                  </a:cubicBezTo>
                  <a:cubicBezTo>
                    <a:pt x="118" y="32"/>
                    <a:pt x="135" y="9"/>
                    <a:pt x="135" y="9"/>
                  </a:cubicBezTo>
                  <a:cubicBezTo>
                    <a:pt x="133" y="8"/>
                    <a:pt x="131" y="7"/>
                    <a:pt x="131" y="7"/>
                  </a:cubicBezTo>
                  <a:cubicBezTo>
                    <a:pt x="131" y="7"/>
                    <a:pt x="103" y="47"/>
                    <a:pt x="103" y="47"/>
                  </a:cubicBezTo>
                  <a:cubicBezTo>
                    <a:pt x="98" y="52"/>
                    <a:pt x="95" y="57"/>
                    <a:pt x="77" y="57"/>
                  </a:cubicBezTo>
                  <a:cubicBezTo>
                    <a:pt x="7" y="57"/>
                    <a:pt x="7" y="57"/>
                    <a:pt x="7" y="57"/>
                  </a:cubicBezTo>
                  <a:moveTo>
                    <a:pt x="23" y="33"/>
                  </a:moveTo>
                  <a:cubicBezTo>
                    <a:pt x="62" y="33"/>
                    <a:pt x="62" y="33"/>
                    <a:pt x="62" y="33"/>
                  </a:cubicBezTo>
                  <a:cubicBezTo>
                    <a:pt x="69" y="33"/>
                    <a:pt x="73" y="26"/>
                    <a:pt x="75" y="24"/>
                  </a:cubicBezTo>
                  <a:cubicBezTo>
                    <a:pt x="75" y="24"/>
                    <a:pt x="92" y="0"/>
                    <a:pt x="92" y="0"/>
                  </a:cubicBezTo>
                  <a:cubicBezTo>
                    <a:pt x="69" y="1"/>
                    <a:pt x="42" y="10"/>
                    <a:pt x="23" y="33"/>
                  </a:cubicBezTo>
                  <a:moveTo>
                    <a:pt x="19" y="37"/>
                  </a:moveTo>
                  <a:cubicBezTo>
                    <a:pt x="15" y="43"/>
                    <a:pt x="11" y="50"/>
                    <a:pt x="10" y="53"/>
                  </a:cubicBezTo>
                  <a:cubicBezTo>
                    <a:pt x="69" y="53"/>
                    <a:pt x="69" y="53"/>
                    <a:pt x="69" y="53"/>
                  </a:cubicBezTo>
                  <a:cubicBezTo>
                    <a:pt x="76" y="52"/>
                    <a:pt x="82" y="49"/>
                    <a:pt x="88" y="40"/>
                  </a:cubicBezTo>
                  <a:cubicBezTo>
                    <a:pt x="88" y="40"/>
                    <a:pt x="115" y="2"/>
                    <a:pt x="115" y="2"/>
                  </a:cubicBezTo>
                  <a:cubicBezTo>
                    <a:pt x="111" y="2"/>
                    <a:pt x="111" y="2"/>
                    <a:pt x="111" y="2"/>
                  </a:cubicBezTo>
                  <a:cubicBezTo>
                    <a:pt x="92" y="27"/>
                    <a:pt x="92" y="27"/>
                    <a:pt x="92" y="27"/>
                  </a:cubicBezTo>
                  <a:cubicBezTo>
                    <a:pt x="92" y="27"/>
                    <a:pt x="85" y="38"/>
                    <a:pt x="72" y="37"/>
                  </a:cubicBezTo>
                  <a:cubicBezTo>
                    <a:pt x="19" y="37"/>
                    <a:pt x="19" y="37"/>
                    <a:pt x="19" y="37"/>
                  </a:cubicBezTo>
                  <a:moveTo>
                    <a:pt x="1" y="113"/>
                  </a:moveTo>
                  <a:cubicBezTo>
                    <a:pt x="82" y="113"/>
                    <a:pt x="82" y="113"/>
                    <a:pt x="82" y="113"/>
                  </a:cubicBezTo>
                  <a:cubicBezTo>
                    <a:pt x="84" y="113"/>
                    <a:pt x="105" y="112"/>
                    <a:pt x="114" y="124"/>
                  </a:cubicBezTo>
                  <a:cubicBezTo>
                    <a:pt x="123" y="136"/>
                    <a:pt x="148" y="172"/>
                    <a:pt x="148" y="172"/>
                  </a:cubicBezTo>
                  <a:cubicBezTo>
                    <a:pt x="150" y="171"/>
                    <a:pt x="150" y="171"/>
                    <a:pt x="152" y="170"/>
                  </a:cubicBezTo>
                  <a:cubicBezTo>
                    <a:pt x="152" y="170"/>
                    <a:pt x="109" y="110"/>
                    <a:pt x="109" y="109"/>
                  </a:cubicBezTo>
                  <a:cubicBezTo>
                    <a:pt x="101" y="99"/>
                    <a:pt x="89" y="97"/>
                    <a:pt x="79" y="97"/>
                  </a:cubicBezTo>
                  <a:cubicBezTo>
                    <a:pt x="0" y="97"/>
                    <a:pt x="0" y="97"/>
                    <a:pt x="0" y="97"/>
                  </a:cubicBezTo>
                  <a:cubicBezTo>
                    <a:pt x="0" y="101"/>
                    <a:pt x="0" y="107"/>
                    <a:pt x="1" y="113"/>
                  </a:cubicBezTo>
                  <a:moveTo>
                    <a:pt x="7" y="133"/>
                  </a:moveTo>
                  <a:cubicBezTo>
                    <a:pt x="77" y="133"/>
                    <a:pt x="77" y="133"/>
                    <a:pt x="77" y="133"/>
                  </a:cubicBezTo>
                  <a:cubicBezTo>
                    <a:pt x="95" y="133"/>
                    <a:pt x="98" y="138"/>
                    <a:pt x="103" y="143"/>
                  </a:cubicBezTo>
                  <a:cubicBezTo>
                    <a:pt x="103" y="143"/>
                    <a:pt x="131" y="182"/>
                    <a:pt x="131" y="182"/>
                  </a:cubicBezTo>
                  <a:cubicBezTo>
                    <a:pt x="131" y="182"/>
                    <a:pt x="133" y="181"/>
                    <a:pt x="135" y="180"/>
                  </a:cubicBezTo>
                  <a:cubicBezTo>
                    <a:pt x="135" y="180"/>
                    <a:pt x="118" y="157"/>
                    <a:pt x="98" y="128"/>
                  </a:cubicBezTo>
                  <a:cubicBezTo>
                    <a:pt x="94" y="124"/>
                    <a:pt x="88" y="117"/>
                    <a:pt x="76" y="117"/>
                  </a:cubicBezTo>
                  <a:cubicBezTo>
                    <a:pt x="76" y="117"/>
                    <a:pt x="2" y="117"/>
                    <a:pt x="2" y="117"/>
                  </a:cubicBezTo>
                  <a:cubicBezTo>
                    <a:pt x="4" y="123"/>
                    <a:pt x="6" y="128"/>
                    <a:pt x="7" y="133"/>
                  </a:cubicBezTo>
                  <a:moveTo>
                    <a:pt x="23" y="157"/>
                  </a:moveTo>
                  <a:cubicBezTo>
                    <a:pt x="42" y="180"/>
                    <a:pt x="69" y="189"/>
                    <a:pt x="92" y="189"/>
                  </a:cubicBezTo>
                  <a:cubicBezTo>
                    <a:pt x="75" y="166"/>
                    <a:pt x="75" y="166"/>
                    <a:pt x="75" y="166"/>
                  </a:cubicBezTo>
                  <a:cubicBezTo>
                    <a:pt x="73" y="163"/>
                    <a:pt x="69" y="157"/>
                    <a:pt x="62" y="157"/>
                  </a:cubicBezTo>
                  <a:cubicBezTo>
                    <a:pt x="23" y="157"/>
                    <a:pt x="23" y="157"/>
                    <a:pt x="23" y="157"/>
                  </a:cubicBezTo>
                  <a:moveTo>
                    <a:pt x="19" y="152"/>
                  </a:moveTo>
                  <a:cubicBezTo>
                    <a:pt x="72" y="152"/>
                    <a:pt x="72" y="152"/>
                    <a:pt x="72" y="152"/>
                  </a:cubicBezTo>
                  <a:cubicBezTo>
                    <a:pt x="85" y="152"/>
                    <a:pt x="92" y="163"/>
                    <a:pt x="92" y="163"/>
                  </a:cubicBezTo>
                  <a:cubicBezTo>
                    <a:pt x="111" y="188"/>
                    <a:pt x="111" y="188"/>
                    <a:pt x="111" y="188"/>
                  </a:cubicBezTo>
                  <a:cubicBezTo>
                    <a:pt x="115" y="187"/>
                    <a:pt x="115" y="187"/>
                    <a:pt x="115" y="187"/>
                  </a:cubicBezTo>
                  <a:cubicBezTo>
                    <a:pt x="115" y="187"/>
                    <a:pt x="88" y="150"/>
                    <a:pt x="88" y="150"/>
                  </a:cubicBezTo>
                  <a:cubicBezTo>
                    <a:pt x="82" y="141"/>
                    <a:pt x="76" y="137"/>
                    <a:pt x="69" y="137"/>
                  </a:cubicBezTo>
                  <a:cubicBezTo>
                    <a:pt x="10" y="137"/>
                    <a:pt x="10" y="137"/>
                    <a:pt x="10" y="137"/>
                  </a:cubicBezTo>
                  <a:cubicBezTo>
                    <a:pt x="12" y="141"/>
                    <a:pt x="15" y="147"/>
                    <a:pt x="19" y="152"/>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7"/>
            <p:cNvSpPr>
              <a:spLocks noEditPoints="1"/>
            </p:cNvSpPr>
            <p:nvPr/>
          </p:nvSpPr>
          <p:spPr bwMode="auto">
            <a:xfrm>
              <a:off x="5308601" y="1338263"/>
              <a:ext cx="2392363" cy="454025"/>
            </a:xfrm>
            <a:custGeom>
              <a:avLst/>
              <a:gdLst>
                <a:gd name="T0" fmla="*/ 2234872 w 638"/>
                <a:gd name="T1" fmla="*/ 333952 h 121"/>
                <a:gd name="T2" fmla="*/ 2268620 w 638"/>
                <a:gd name="T3" fmla="*/ 30018 h 121"/>
                <a:gd name="T4" fmla="*/ 2167376 w 638"/>
                <a:gd name="T5" fmla="*/ 22514 h 121"/>
                <a:gd name="T6" fmla="*/ 2129878 w 638"/>
                <a:gd name="T7" fmla="*/ 454025 h 121"/>
                <a:gd name="T8" fmla="*/ 2047383 w 638"/>
                <a:gd name="T9" fmla="*/ 360218 h 121"/>
                <a:gd name="T10" fmla="*/ 2351115 w 638"/>
                <a:gd name="T11" fmla="*/ 22514 h 121"/>
                <a:gd name="T12" fmla="*/ 2366115 w 638"/>
                <a:gd name="T13" fmla="*/ 30018 h 121"/>
                <a:gd name="T14" fmla="*/ 2358615 w 638"/>
                <a:gd name="T15" fmla="*/ 45027 h 121"/>
                <a:gd name="T16" fmla="*/ 2362365 w 638"/>
                <a:gd name="T17" fmla="*/ 60036 h 121"/>
                <a:gd name="T18" fmla="*/ 2351115 w 638"/>
                <a:gd name="T19" fmla="*/ 45027 h 121"/>
                <a:gd name="T20" fmla="*/ 2339866 w 638"/>
                <a:gd name="T21" fmla="*/ 41275 h 121"/>
                <a:gd name="T22" fmla="*/ 2339866 w 638"/>
                <a:gd name="T23" fmla="*/ 37523 h 121"/>
                <a:gd name="T24" fmla="*/ 2358615 w 638"/>
                <a:gd name="T25" fmla="*/ 33770 h 121"/>
                <a:gd name="T26" fmla="*/ 2351115 w 638"/>
                <a:gd name="T27" fmla="*/ 26266 h 121"/>
                <a:gd name="T28" fmla="*/ 2392363 w 638"/>
                <a:gd name="T29" fmla="*/ 41275 h 121"/>
                <a:gd name="T30" fmla="*/ 2347366 w 638"/>
                <a:gd name="T31" fmla="*/ 82550 h 121"/>
                <a:gd name="T32" fmla="*/ 2347366 w 638"/>
                <a:gd name="T33" fmla="*/ 75045 h 121"/>
                <a:gd name="T34" fmla="*/ 2384863 w 638"/>
                <a:gd name="T35" fmla="*/ 41275 h 121"/>
                <a:gd name="T36" fmla="*/ 412476 w 638"/>
                <a:gd name="T37" fmla="*/ 11257 h 121"/>
                <a:gd name="T38" fmla="*/ 487472 w 638"/>
                <a:gd name="T39" fmla="*/ 228889 h 121"/>
                <a:gd name="T40" fmla="*/ 584967 w 638"/>
                <a:gd name="T41" fmla="*/ 446520 h 121"/>
                <a:gd name="T42" fmla="*/ 397477 w 638"/>
                <a:gd name="T43" fmla="*/ 281420 h 121"/>
                <a:gd name="T44" fmla="*/ 341230 w 638"/>
                <a:gd name="T45" fmla="*/ 446520 h 121"/>
                <a:gd name="T46" fmla="*/ 397477 w 638"/>
                <a:gd name="T47" fmla="*/ 206375 h 121"/>
                <a:gd name="T48" fmla="*/ 461224 w 638"/>
                <a:gd name="T49" fmla="*/ 30018 h 121"/>
                <a:gd name="T50" fmla="*/ 397477 w 638"/>
                <a:gd name="T51" fmla="*/ 206375 h 121"/>
                <a:gd name="T52" fmla="*/ 1106187 w 638"/>
                <a:gd name="T53" fmla="*/ 225136 h 121"/>
                <a:gd name="T54" fmla="*/ 1046190 w 638"/>
                <a:gd name="T55" fmla="*/ 225136 h 121"/>
                <a:gd name="T56" fmla="*/ 869950 w 638"/>
                <a:gd name="T57" fmla="*/ 431511 h 121"/>
                <a:gd name="T58" fmla="*/ 1507414 w 638"/>
                <a:gd name="T59" fmla="*/ 221384 h 121"/>
                <a:gd name="T60" fmla="*/ 1473666 w 638"/>
                <a:gd name="T61" fmla="*/ 7505 h 121"/>
                <a:gd name="T62" fmla="*/ 1151184 w 638"/>
                <a:gd name="T63" fmla="*/ 0 h 121"/>
                <a:gd name="T64" fmla="*/ 1162433 w 638"/>
                <a:gd name="T65" fmla="*/ 442768 h 121"/>
                <a:gd name="T66" fmla="*/ 1181182 w 638"/>
                <a:gd name="T67" fmla="*/ 101311 h 121"/>
                <a:gd name="T68" fmla="*/ 1544912 w 638"/>
                <a:gd name="T69" fmla="*/ 225136 h 121"/>
                <a:gd name="T70" fmla="*/ 1781148 w 638"/>
                <a:gd name="T71" fmla="*/ 454025 h 121"/>
                <a:gd name="T72" fmla="*/ 1781148 w 638"/>
                <a:gd name="T73" fmla="*/ 22514 h 121"/>
                <a:gd name="T74" fmla="*/ 1953638 w 638"/>
                <a:gd name="T75" fmla="*/ 225136 h 121"/>
                <a:gd name="T76" fmla="*/ 29998 w 638"/>
                <a:gd name="T77" fmla="*/ 439016 h 121"/>
                <a:gd name="T78" fmla="*/ 56247 w 638"/>
                <a:gd name="T79" fmla="*/ 225136 h 121"/>
                <a:gd name="T80" fmla="*/ 247486 w 638"/>
                <a:gd name="T81" fmla="*/ 442768 h 121"/>
                <a:gd name="T82" fmla="*/ 112494 w 638"/>
                <a:gd name="T83" fmla="*/ 206375 h 121"/>
                <a:gd name="T84" fmla="*/ 254985 w 638"/>
                <a:gd name="T85" fmla="*/ 11257 h 121"/>
                <a:gd name="T86" fmla="*/ 56247 w 638"/>
                <a:gd name="T87" fmla="*/ 210127 h 121"/>
                <a:gd name="T88" fmla="*/ 29998 w 638"/>
                <a:gd name="T89" fmla="*/ 15009 h 121"/>
                <a:gd name="T90" fmla="*/ 3750 w 638"/>
                <a:gd name="T91" fmla="*/ 28142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38" h="121">
                  <a:moveTo>
                    <a:pt x="546" y="96"/>
                  </a:moveTo>
                  <a:cubicBezTo>
                    <a:pt x="549" y="104"/>
                    <a:pt x="558" y="113"/>
                    <a:pt x="572" y="113"/>
                  </a:cubicBezTo>
                  <a:cubicBezTo>
                    <a:pt x="587" y="113"/>
                    <a:pt x="596" y="103"/>
                    <a:pt x="596" y="89"/>
                  </a:cubicBezTo>
                  <a:cubicBezTo>
                    <a:pt x="596" y="58"/>
                    <a:pt x="543" y="72"/>
                    <a:pt x="543" y="32"/>
                  </a:cubicBezTo>
                  <a:cubicBezTo>
                    <a:pt x="543" y="13"/>
                    <a:pt x="558" y="0"/>
                    <a:pt x="580" y="0"/>
                  </a:cubicBezTo>
                  <a:cubicBezTo>
                    <a:pt x="590" y="0"/>
                    <a:pt x="598" y="3"/>
                    <a:pt x="605" y="8"/>
                  </a:cubicBezTo>
                  <a:cubicBezTo>
                    <a:pt x="603" y="12"/>
                    <a:pt x="602" y="16"/>
                    <a:pt x="600" y="22"/>
                  </a:cubicBezTo>
                  <a:cubicBezTo>
                    <a:pt x="598" y="22"/>
                    <a:pt x="598" y="22"/>
                    <a:pt x="598" y="22"/>
                  </a:cubicBezTo>
                  <a:cubicBezTo>
                    <a:pt x="596" y="16"/>
                    <a:pt x="591" y="6"/>
                    <a:pt x="578" y="6"/>
                  </a:cubicBezTo>
                  <a:cubicBezTo>
                    <a:pt x="566" y="6"/>
                    <a:pt x="556" y="15"/>
                    <a:pt x="556" y="27"/>
                  </a:cubicBezTo>
                  <a:cubicBezTo>
                    <a:pt x="556" y="59"/>
                    <a:pt x="609" y="46"/>
                    <a:pt x="609" y="83"/>
                  </a:cubicBezTo>
                  <a:cubicBezTo>
                    <a:pt x="609" y="103"/>
                    <a:pt x="594" y="121"/>
                    <a:pt x="568" y="121"/>
                  </a:cubicBezTo>
                  <a:cubicBezTo>
                    <a:pt x="554" y="121"/>
                    <a:pt x="546" y="116"/>
                    <a:pt x="540" y="111"/>
                  </a:cubicBezTo>
                  <a:cubicBezTo>
                    <a:pt x="542" y="106"/>
                    <a:pt x="543" y="103"/>
                    <a:pt x="543" y="96"/>
                  </a:cubicBezTo>
                  <a:lnTo>
                    <a:pt x="546" y="96"/>
                  </a:lnTo>
                  <a:close/>
                  <a:moveTo>
                    <a:pt x="623" y="16"/>
                  </a:moveTo>
                  <a:cubicBezTo>
                    <a:pt x="623" y="6"/>
                    <a:pt x="623" y="6"/>
                    <a:pt x="623" y="6"/>
                  </a:cubicBezTo>
                  <a:cubicBezTo>
                    <a:pt x="627" y="6"/>
                    <a:pt x="627" y="6"/>
                    <a:pt x="627" y="6"/>
                  </a:cubicBezTo>
                  <a:cubicBezTo>
                    <a:pt x="629" y="6"/>
                    <a:pt x="629" y="6"/>
                    <a:pt x="629" y="6"/>
                  </a:cubicBezTo>
                  <a:cubicBezTo>
                    <a:pt x="630" y="6"/>
                    <a:pt x="630" y="6"/>
                    <a:pt x="630" y="7"/>
                  </a:cubicBezTo>
                  <a:cubicBezTo>
                    <a:pt x="630" y="7"/>
                    <a:pt x="631" y="8"/>
                    <a:pt x="631" y="8"/>
                  </a:cubicBezTo>
                  <a:cubicBezTo>
                    <a:pt x="631" y="9"/>
                    <a:pt x="630" y="10"/>
                    <a:pt x="630" y="10"/>
                  </a:cubicBezTo>
                  <a:cubicBezTo>
                    <a:pt x="630" y="10"/>
                    <a:pt x="629" y="11"/>
                    <a:pt x="628" y="11"/>
                  </a:cubicBezTo>
                  <a:cubicBezTo>
                    <a:pt x="628" y="11"/>
                    <a:pt x="629" y="11"/>
                    <a:pt x="629" y="12"/>
                  </a:cubicBezTo>
                  <a:cubicBezTo>
                    <a:pt x="629" y="12"/>
                    <a:pt x="629" y="12"/>
                    <a:pt x="630" y="13"/>
                  </a:cubicBezTo>
                  <a:cubicBezTo>
                    <a:pt x="631" y="16"/>
                    <a:pt x="631" y="16"/>
                    <a:pt x="631" y="16"/>
                  </a:cubicBezTo>
                  <a:cubicBezTo>
                    <a:pt x="630" y="16"/>
                    <a:pt x="630" y="16"/>
                    <a:pt x="630" y="16"/>
                  </a:cubicBezTo>
                  <a:cubicBezTo>
                    <a:pt x="629" y="13"/>
                    <a:pt x="629" y="13"/>
                    <a:pt x="629" y="13"/>
                  </a:cubicBezTo>
                  <a:cubicBezTo>
                    <a:pt x="628" y="13"/>
                    <a:pt x="628" y="12"/>
                    <a:pt x="628" y="12"/>
                  </a:cubicBezTo>
                  <a:cubicBezTo>
                    <a:pt x="627" y="12"/>
                    <a:pt x="627" y="12"/>
                    <a:pt x="627" y="12"/>
                  </a:cubicBezTo>
                  <a:cubicBezTo>
                    <a:pt x="627" y="11"/>
                    <a:pt x="626" y="11"/>
                    <a:pt x="626" y="11"/>
                  </a:cubicBezTo>
                  <a:cubicBezTo>
                    <a:pt x="626" y="11"/>
                    <a:pt x="626" y="11"/>
                    <a:pt x="626" y="11"/>
                  </a:cubicBezTo>
                  <a:cubicBezTo>
                    <a:pt x="624" y="11"/>
                    <a:pt x="624" y="11"/>
                    <a:pt x="624" y="11"/>
                  </a:cubicBezTo>
                  <a:cubicBezTo>
                    <a:pt x="624" y="16"/>
                    <a:pt x="624" y="16"/>
                    <a:pt x="624" y="16"/>
                  </a:cubicBezTo>
                  <a:lnTo>
                    <a:pt x="623" y="16"/>
                  </a:lnTo>
                  <a:close/>
                  <a:moveTo>
                    <a:pt x="624" y="10"/>
                  </a:moveTo>
                  <a:cubicBezTo>
                    <a:pt x="627" y="10"/>
                    <a:pt x="627" y="10"/>
                    <a:pt x="627" y="10"/>
                  </a:cubicBezTo>
                  <a:cubicBezTo>
                    <a:pt x="628" y="10"/>
                    <a:pt x="628" y="10"/>
                    <a:pt x="628" y="10"/>
                  </a:cubicBezTo>
                  <a:cubicBezTo>
                    <a:pt x="629" y="10"/>
                    <a:pt x="629" y="9"/>
                    <a:pt x="629" y="9"/>
                  </a:cubicBezTo>
                  <a:cubicBezTo>
                    <a:pt x="629" y="9"/>
                    <a:pt x="629" y="9"/>
                    <a:pt x="629" y="8"/>
                  </a:cubicBezTo>
                  <a:cubicBezTo>
                    <a:pt x="629" y="8"/>
                    <a:pt x="629" y="8"/>
                    <a:pt x="629" y="7"/>
                  </a:cubicBezTo>
                  <a:cubicBezTo>
                    <a:pt x="629" y="7"/>
                    <a:pt x="628" y="7"/>
                    <a:pt x="627" y="7"/>
                  </a:cubicBezTo>
                  <a:cubicBezTo>
                    <a:pt x="624" y="7"/>
                    <a:pt x="624" y="7"/>
                    <a:pt x="624" y="7"/>
                  </a:cubicBezTo>
                  <a:lnTo>
                    <a:pt x="624" y="10"/>
                  </a:lnTo>
                  <a:close/>
                  <a:moveTo>
                    <a:pt x="638" y="11"/>
                  </a:moveTo>
                  <a:cubicBezTo>
                    <a:pt x="638" y="5"/>
                    <a:pt x="633" y="0"/>
                    <a:pt x="626" y="0"/>
                  </a:cubicBezTo>
                  <a:cubicBezTo>
                    <a:pt x="620" y="0"/>
                    <a:pt x="615" y="5"/>
                    <a:pt x="615" y="11"/>
                  </a:cubicBezTo>
                  <a:cubicBezTo>
                    <a:pt x="615" y="17"/>
                    <a:pt x="620" y="22"/>
                    <a:pt x="626" y="22"/>
                  </a:cubicBezTo>
                  <a:cubicBezTo>
                    <a:pt x="633" y="22"/>
                    <a:pt x="638" y="17"/>
                    <a:pt x="638" y="11"/>
                  </a:cubicBezTo>
                  <a:close/>
                  <a:moveTo>
                    <a:pt x="636" y="11"/>
                  </a:moveTo>
                  <a:cubicBezTo>
                    <a:pt x="636" y="16"/>
                    <a:pt x="632" y="20"/>
                    <a:pt x="626" y="20"/>
                  </a:cubicBezTo>
                  <a:cubicBezTo>
                    <a:pt x="621" y="20"/>
                    <a:pt x="616" y="16"/>
                    <a:pt x="616" y="11"/>
                  </a:cubicBezTo>
                  <a:cubicBezTo>
                    <a:pt x="616" y="5"/>
                    <a:pt x="621" y="1"/>
                    <a:pt x="626" y="1"/>
                  </a:cubicBezTo>
                  <a:cubicBezTo>
                    <a:pt x="632" y="1"/>
                    <a:pt x="636" y="5"/>
                    <a:pt x="636" y="11"/>
                  </a:cubicBezTo>
                  <a:close/>
                  <a:moveTo>
                    <a:pt x="92" y="46"/>
                  </a:moveTo>
                  <a:cubicBezTo>
                    <a:pt x="92" y="31"/>
                    <a:pt x="92" y="17"/>
                    <a:pt x="91" y="2"/>
                  </a:cubicBezTo>
                  <a:cubicBezTo>
                    <a:pt x="97" y="3"/>
                    <a:pt x="104" y="3"/>
                    <a:pt x="110" y="3"/>
                  </a:cubicBezTo>
                  <a:cubicBezTo>
                    <a:pt x="117" y="3"/>
                    <a:pt x="123" y="2"/>
                    <a:pt x="130" y="2"/>
                  </a:cubicBezTo>
                  <a:cubicBezTo>
                    <a:pt x="148" y="2"/>
                    <a:pt x="164" y="9"/>
                    <a:pt x="164" y="29"/>
                  </a:cubicBezTo>
                  <a:cubicBezTo>
                    <a:pt x="164" y="51"/>
                    <a:pt x="142" y="59"/>
                    <a:pt x="130" y="61"/>
                  </a:cubicBezTo>
                  <a:cubicBezTo>
                    <a:pt x="138" y="71"/>
                    <a:pt x="166" y="108"/>
                    <a:pt x="176" y="119"/>
                  </a:cubicBezTo>
                  <a:cubicBezTo>
                    <a:pt x="173" y="118"/>
                    <a:pt x="169" y="118"/>
                    <a:pt x="166" y="118"/>
                  </a:cubicBezTo>
                  <a:cubicBezTo>
                    <a:pt x="163" y="118"/>
                    <a:pt x="159" y="118"/>
                    <a:pt x="156" y="119"/>
                  </a:cubicBezTo>
                  <a:cubicBezTo>
                    <a:pt x="149" y="108"/>
                    <a:pt x="127" y="77"/>
                    <a:pt x="113" y="63"/>
                  </a:cubicBezTo>
                  <a:cubicBezTo>
                    <a:pt x="106" y="63"/>
                    <a:pt x="106" y="63"/>
                    <a:pt x="106" y="63"/>
                  </a:cubicBezTo>
                  <a:cubicBezTo>
                    <a:pt x="106" y="75"/>
                    <a:pt x="106" y="75"/>
                    <a:pt x="106" y="75"/>
                  </a:cubicBezTo>
                  <a:cubicBezTo>
                    <a:pt x="106" y="89"/>
                    <a:pt x="107" y="104"/>
                    <a:pt x="108" y="119"/>
                  </a:cubicBezTo>
                  <a:cubicBezTo>
                    <a:pt x="105" y="118"/>
                    <a:pt x="102" y="118"/>
                    <a:pt x="99" y="118"/>
                  </a:cubicBezTo>
                  <a:cubicBezTo>
                    <a:pt x="96" y="118"/>
                    <a:pt x="94" y="118"/>
                    <a:pt x="91" y="119"/>
                  </a:cubicBezTo>
                  <a:cubicBezTo>
                    <a:pt x="92" y="104"/>
                    <a:pt x="92" y="89"/>
                    <a:pt x="92" y="75"/>
                  </a:cubicBezTo>
                  <a:lnTo>
                    <a:pt x="92" y="46"/>
                  </a:lnTo>
                  <a:close/>
                  <a:moveTo>
                    <a:pt x="106" y="55"/>
                  </a:moveTo>
                  <a:cubicBezTo>
                    <a:pt x="109" y="56"/>
                    <a:pt x="113" y="56"/>
                    <a:pt x="117" y="56"/>
                  </a:cubicBezTo>
                  <a:cubicBezTo>
                    <a:pt x="131" y="56"/>
                    <a:pt x="150" y="51"/>
                    <a:pt x="150" y="30"/>
                  </a:cubicBezTo>
                  <a:cubicBezTo>
                    <a:pt x="150" y="13"/>
                    <a:pt x="135" y="8"/>
                    <a:pt x="123" y="8"/>
                  </a:cubicBezTo>
                  <a:cubicBezTo>
                    <a:pt x="116" y="8"/>
                    <a:pt x="111" y="9"/>
                    <a:pt x="107" y="9"/>
                  </a:cubicBezTo>
                  <a:cubicBezTo>
                    <a:pt x="107" y="21"/>
                    <a:pt x="106" y="34"/>
                    <a:pt x="106" y="46"/>
                  </a:cubicBezTo>
                  <a:lnTo>
                    <a:pt x="106" y="55"/>
                  </a:lnTo>
                  <a:close/>
                  <a:moveTo>
                    <a:pt x="169" y="60"/>
                  </a:moveTo>
                  <a:cubicBezTo>
                    <a:pt x="169" y="22"/>
                    <a:pt x="195" y="0"/>
                    <a:pt x="232" y="0"/>
                  </a:cubicBezTo>
                  <a:cubicBezTo>
                    <a:pt x="269" y="0"/>
                    <a:pt x="295" y="22"/>
                    <a:pt x="295" y="60"/>
                  </a:cubicBezTo>
                  <a:cubicBezTo>
                    <a:pt x="295" y="99"/>
                    <a:pt x="269" y="121"/>
                    <a:pt x="232" y="121"/>
                  </a:cubicBezTo>
                  <a:cubicBezTo>
                    <a:pt x="195" y="121"/>
                    <a:pt x="169" y="99"/>
                    <a:pt x="169" y="60"/>
                  </a:cubicBezTo>
                  <a:moveTo>
                    <a:pt x="279" y="60"/>
                  </a:moveTo>
                  <a:cubicBezTo>
                    <a:pt x="279" y="23"/>
                    <a:pt x="258" y="6"/>
                    <a:pt x="232" y="6"/>
                  </a:cubicBezTo>
                  <a:cubicBezTo>
                    <a:pt x="206" y="6"/>
                    <a:pt x="185" y="23"/>
                    <a:pt x="185" y="60"/>
                  </a:cubicBezTo>
                  <a:cubicBezTo>
                    <a:pt x="185" y="98"/>
                    <a:pt x="206" y="115"/>
                    <a:pt x="232" y="115"/>
                  </a:cubicBezTo>
                  <a:cubicBezTo>
                    <a:pt x="258" y="115"/>
                    <a:pt x="279" y="98"/>
                    <a:pt x="279" y="60"/>
                  </a:cubicBezTo>
                  <a:moveTo>
                    <a:pt x="403" y="121"/>
                  </a:moveTo>
                  <a:cubicBezTo>
                    <a:pt x="402" y="113"/>
                    <a:pt x="402" y="76"/>
                    <a:pt x="402" y="59"/>
                  </a:cubicBezTo>
                  <a:cubicBezTo>
                    <a:pt x="402" y="46"/>
                    <a:pt x="404" y="12"/>
                    <a:pt x="405" y="2"/>
                  </a:cubicBezTo>
                  <a:cubicBezTo>
                    <a:pt x="403" y="3"/>
                    <a:pt x="401" y="3"/>
                    <a:pt x="399" y="3"/>
                  </a:cubicBezTo>
                  <a:cubicBezTo>
                    <a:pt x="397" y="3"/>
                    <a:pt x="395" y="3"/>
                    <a:pt x="393" y="2"/>
                  </a:cubicBezTo>
                  <a:cubicBezTo>
                    <a:pt x="395" y="28"/>
                    <a:pt x="395" y="61"/>
                    <a:pt x="395" y="91"/>
                  </a:cubicBezTo>
                  <a:cubicBezTo>
                    <a:pt x="374" y="70"/>
                    <a:pt x="337" y="30"/>
                    <a:pt x="309" y="0"/>
                  </a:cubicBezTo>
                  <a:cubicBezTo>
                    <a:pt x="307" y="0"/>
                    <a:pt x="307" y="0"/>
                    <a:pt x="307" y="0"/>
                  </a:cubicBezTo>
                  <a:cubicBezTo>
                    <a:pt x="307" y="8"/>
                    <a:pt x="307" y="24"/>
                    <a:pt x="307" y="45"/>
                  </a:cubicBezTo>
                  <a:cubicBezTo>
                    <a:pt x="307" y="67"/>
                    <a:pt x="305" y="111"/>
                    <a:pt x="304" y="119"/>
                  </a:cubicBezTo>
                  <a:cubicBezTo>
                    <a:pt x="306" y="118"/>
                    <a:pt x="308" y="118"/>
                    <a:pt x="310" y="118"/>
                  </a:cubicBezTo>
                  <a:cubicBezTo>
                    <a:pt x="312" y="118"/>
                    <a:pt x="314" y="118"/>
                    <a:pt x="316" y="119"/>
                  </a:cubicBezTo>
                  <a:cubicBezTo>
                    <a:pt x="315" y="112"/>
                    <a:pt x="315" y="76"/>
                    <a:pt x="315" y="62"/>
                  </a:cubicBezTo>
                  <a:cubicBezTo>
                    <a:pt x="315" y="44"/>
                    <a:pt x="315" y="34"/>
                    <a:pt x="315" y="27"/>
                  </a:cubicBezTo>
                  <a:cubicBezTo>
                    <a:pt x="344" y="58"/>
                    <a:pt x="374" y="90"/>
                    <a:pt x="400" y="121"/>
                  </a:cubicBezTo>
                  <a:lnTo>
                    <a:pt x="403" y="121"/>
                  </a:lnTo>
                  <a:close/>
                  <a:moveTo>
                    <a:pt x="412" y="60"/>
                  </a:moveTo>
                  <a:cubicBezTo>
                    <a:pt x="412" y="22"/>
                    <a:pt x="437" y="0"/>
                    <a:pt x="475" y="0"/>
                  </a:cubicBezTo>
                  <a:cubicBezTo>
                    <a:pt x="512" y="0"/>
                    <a:pt x="538" y="22"/>
                    <a:pt x="538" y="60"/>
                  </a:cubicBezTo>
                  <a:cubicBezTo>
                    <a:pt x="538" y="99"/>
                    <a:pt x="512" y="121"/>
                    <a:pt x="475" y="121"/>
                  </a:cubicBezTo>
                  <a:cubicBezTo>
                    <a:pt x="437" y="121"/>
                    <a:pt x="412" y="99"/>
                    <a:pt x="412" y="60"/>
                  </a:cubicBezTo>
                  <a:moveTo>
                    <a:pt x="521" y="60"/>
                  </a:moveTo>
                  <a:cubicBezTo>
                    <a:pt x="521" y="23"/>
                    <a:pt x="501" y="6"/>
                    <a:pt x="475" y="6"/>
                  </a:cubicBezTo>
                  <a:cubicBezTo>
                    <a:pt x="448" y="6"/>
                    <a:pt x="428" y="23"/>
                    <a:pt x="428" y="60"/>
                  </a:cubicBezTo>
                  <a:cubicBezTo>
                    <a:pt x="428" y="98"/>
                    <a:pt x="448" y="115"/>
                    <a:pt x="475" y="115"/>
                  </a:cubicBezTo>
                  <a:cubicBezTo>
                    <a:pt x="501" y="115"/>
                    <a:pt x="521" y="98"/>
                    <a:pt x="521" y="60"/>
                  </a:cubicBezTo>
                  <a:moveTo>
                    <a:pt x="1" y="75"/>
                  </a:moveTo>
                  <a:cubicBezTo>
                    <a:pt x="1" y="89"/>
                    <a:pt x="0" y="104"/>
                    <a:pt x="0" y="118"/>
                  </a:cubicBezTo>
                  <a:cubicBezTo>
                    <a:pt x="3" y="118"/>
                    <a:pt x="5" y="117"/>
                    <a:pt x="8" y="117"/>
                  </a:cubicBezTo>
                  <a:cubicBezTo>
                    <a:pt x="11" y="117"/>
                    <a:pt x="13" y="118"/>
                    <a:pt x="16" y="118"/>
                  </a:cubicBezTo>
                  <a:cubicBezTo>
                    <a:pt x="15" y="104"/>
                    <a:pt x="15" y="89"/>
                    <a:pt x="15" y="75"/>
                  </a:cubicBezTo>
                  <a:cubicBezTo>
                    <a:pt x="15" y="60"/>
                    <a:pt x="15" y="60"/>
                    <a:pt x="15" y="60"/>
                  </a:cubicBezTo>
                  <a:cubicBezTo>
                    <a:pt x="15" y="60"/>
                    <a:pt x="15" y="60"/>
                    <a:pt x="16" y="60"/>
                  </a:cubicBezTo>
                  <a:cubicBezTo>
                    <a:pt x="16" y="60"/>
                    <a:pt x="17" y="60"/>
                    <a:pt x="17" y="61"/>
                  </a:cubicBezTo>
                  <a:cubicBezTo>
                    <a:pt x="25" y="68"/>
                    <a:pt x="50" y="99"/>
                    <a:pt x="66" y="118"/>
                  </a:cubicBezTo>
                  <a:cubicBezTo>
                    <a:pt x="69" y="118"/>
                    <a:pt x="72" y="117"/>
                    <a:pt x="75" y="117"/>
                  </a:cubicBezTo>
                  <a:cubicBezTo>
                    <a:pt x="78" y="117"/>
                    <a:pt x="82" y="118"/>
                    <a:pt x="85" y="118"/>
                  </a:cubicBezTo>
                  <a:cubicBezTo>
                    <a:pt x="66" y="97"/>
                    <a:pt x="48" y="76"/>
                    <a:pt x="30" y="55"/>
                  </a:cubicBezTo>
                  <a:cubicBezTo>
                    <a:pt x="42" y="41"/>
                    <a:pt x="68" y="17"/>
                    <a:pt x="83" y="3"/>
                  </a:cubicBezTo>
                  <a:cubicBezTo>
                    <a:pt x="80" y="4"/>
                    <a:pt x="78" y="4"/>
                    <a:pt x="75" y="4"/>
                  </a:cubicBezTo>
                  <a:cubicBezTo>
                    <a:pt x="73" y="4"/>
                    <a:pt x="70" y="4"/>
                    <a:pt x="68" y="3"/>
                  </a:cubicBezTo>
                  <a:cubicBezTo>
                    <a:pt x="53" y="21"/>
                    <a:pt x="34" y="42"/>
                    <a:pt x="18" y="55"/>
                  </a:cubicBezTo>
                  <a:cubicBezTo>
                    <a:pt x="17" y="56"/>
                    <a:pt x="16" y="57"/>
                    <a:pt x="16" y="57"/>
                  </a:cubicBezTo>
                  <a:cubicBezTo>
                    <a:pt x="15" y="57"/>
                    <a:pt x="15" y="56"/>
                    <a:pt x="15" y="56"/>
                  </a:cubicBezTo>
                  <a:cubicBezTo>
                    <a:pt x="15" y="46"/>
                    <a:pt x="15" y="46"/>
                    <a:pt x="15" y="46"/>
                  </a:cubicBezTo>
                  <a:cubicBezTo>
                    <a:pt x="15" y="32"/>
                    <a:pt x="15" y="17"/>
                    <a:pt x="16" y="3"/>
                  </a:cubicBezTo>
                  <a:cubicBezTo>
                    <a:pt x="13" y="4"/>
                    <a:pt x="11" y="4"/>
                    <a:pt x="8" y="4"/>
                  </a:cubicBezTo>
                  <a:cubicBezTo>
                    <a:pt x="5" y="4"/>
                    <a:pt x="3" y="4"/>
                    <a:pt x="0" y="3"/>
                  </a:cubicBezTo>
                  <a:cubicBezTo>
                    <a:pt x="0" y="17"/>
                    <a:pt x="1" y="32"/>
                    <a:pt x="1" y="46"/>
                  </a:cubicBezTo>
                  <a:cubicBezTo>
                    <a:pt x="1" y="75"/>
                    <a:pt x="1" y="75"/>
                    <a:pt x="1" y="75"/>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a:xfrm>
            <a:off x="323850" y="2574925"/>
            <a:ext cx="3789045" cy="1590675"/>
          </a:xfrm>
        </p:spPr>
        <p:txBody>
          <a:bodyPr>
            <a:noAutofit/>
          </a:bodyPr>
          <a:lstStyle>
            <a:lvl1pPr marL="0" algn="l" defTabSz="457200" rtl="0" eaLnBrk="1" latinLnBrk="0" hangingPunct="1">
              <a:lnSpc>
                <a:spcPct val="90000"/>
              </a:lnSpc>
              <a:defRPr lang="en-US" sz="3600" b="0" kern="1200" baseline="0" dirty="0">
                <a:solidFill>
                  <a:schemeClr val="bg1"/>
                </a:solidFill>
                <a:latin typeface="+mj-lt"/>
                <a:ea typeface="+mn-ea"/>
                <a:cs typeface="+mn-cs"/>
              </a:defRPr>
            </a:lvl1pPr>
          </a:lstStyle>
          <a:p>
            <a:r>
              <a:rPr lang="en-US"/>
              <a:t>Click to edit Master title style</a:t>
            </a:r>
            <a:endParaRPr lang="en-US" dirty="0"/>
          </a:p>
        </p:txBody>
      </p:sp>
      <p:sp>
        <p:nvSpPr>
          <p:cNvPr id="11" name="Subtitle 2"/>
          <p:cNvSpPr>
            <a:spLocks noGrp="1"/>
          </p:cNvSpPr>
          <p:nvPr>
            <p:ph type="subTitle" idx="1" hasCustomPrompt="1"/>
          </p:nvPr>
        </p:nvSpPr>
        <p:spPr>
          <a:xfrm>
            <a:off x="323850" y="1280160"/>
            <a:ext cx="2956560" cy="914400"/>
          </a:xfrm>
        </p:spPr>
        <p:txBody>
          <a:bodyPr anchor="b"/>
          <a:lstStyle>
            <a:lvl1pPr marL="0" indent="0" algn="l">
              <a:buNone/>
              <a:defRPr sz="1600" b="1" cap="all"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t>
            </a:r>
            <a:r>
              <a:rPr lang="en-US" dirty="0" err="1"/>
              <a:t>aDD</a:t>
            </a:r>
            <a:r>
              <a:rPr lang="en-US" dirty="0"/>
              <a:t> “Kronos For” or Customer Name</a:t>
            </a:r>
          </a:p>
        </p:txBody>
      </p:sp>
      <p:sp>
        <p:nvSpPr>
          <p:cNvPr id="17" name="TextBox 16"/>
          <p:cNvSpPr txBox="1"/>
          <p:nvPr userDrawn="1"/>
        </p:nvSpPr>
        <p:spPr>
          <a:xfrm>
            <a:off x="-1751619" y="1248236"/>
            <a:ext cx="1683356" cy="971035"/>
          </a:xfrm>
          <a:prstGeom prst="rect">
            <a:avLst/>
          </a:prstGeom>
          <a:solidFill>
            <a:srgbClr val="FFFF00"/>
          </a:solidFill>
        </p:spPr>
        <p:txBody>
          <a:bodyPr wrap="square">
            <a:spAutoFit/>
          </a:bodyPr>
          <a:lstStyle/>
          <a:p>
            <a:pPr fontAlgn="auto">
              <a:lnSpc>
                <a:spcPct val="95000"/>
              </a:lnSpc>
              <a:spcBef>
                <a:spcPts val="300"/>
              </a:spcBef>
              <a:spcAft>
                <a:spcPts val="0"/>
              </a:spcAft>
              <a:defRPr/>
            </a:pPr>
            <a:r>
              <a:rPr lang="en-US" sz="1200" dirty="0">
                <a:solidFill>
                  <a:schemeClr val="tx2">
                    <a:lumMod val="50000"/>
                  </a:schemeClr>
                </a:solidFill>
                <a:latin typeface="+mn-lt"/>
                <a:ea typeface="+mn-ea"/>
                <a:cs typeface="+mn-cs"/>
              </a:rPr>
              <a:t>This</a:t>
            </a:r>
            <a:r>
              <a:rPr lang="en-US" sz="1200" baseline="0" dirty="0">
                <a:solidFill>
                  <a:schemeClr val="tx2">
                    <a:lumMod val="50000"/>
                  </a:schemeClr>
                </a:solidFill>
                <a:latin typeface="+mn-lt"/>
                <a:ea typeface="+mn-ea"/>
                <a:cs typeface="+mn-cs"/>
              </a:rPr>
              <a:t> copy is for “Kronos for …” or for customer name if you cannot get a high-quality logo &gt;&gt;&gt;</a:t>
            </a:r>
            <a:endParaRPr lang="en-US" sz="1200" dirty="0">
              <a:solidFill>
                <a:schemeClr val="tx2">
                  <a:lumMod val="50000"/>
                </a:schemeClr>
              </a:solidFill>
              <a:latin typeface="+mn-lt"/>
              <a:ea typeface="+mn-ea"/>
              <a:cs typeface="+mn-cs"/>
            </a:endParaRPr>
          </a:p>
        </p:txBody>
      </p:sp>
      <p:sp>
        <p:nvSpPr>
          <p:cNvPr id="19" name="TextBox 18"/>
          <p:cNvSpPr txBox="1"/>
          <p:nvPr userDrawn="1"/>
        </p:nvSpPr>
        <p:spPr>
          <a:xfrm>
            <a:off x="9312829" y="0"/>
            <a:ext cx="1295400" cy="795602"/>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dirty="0">
                <a:solidFill>
                  <a:schemeClr val="tx2">
                    <a:lumMod val="50000"/>
                  </a:schemeClr>
                </a:solidFill>
                <a:latin typeface="+mn-lt"/>
                <a:ea typeface="+mn-ea"/>
                <a:cs typeface="+mn-cs"/>
              </a:rPr>
              <a:t>DO NOT </a:t>
            </a:r>
            <a:br>
              <a:rPr lang="en-US" sz="1200" dirty="0">
                <a:solidFill>
                  <a:schemeClr val="tx2">
                    <a:lumMod val="50000"/>
                  </a:schemeClr>
                </a:solidFill>
                <a:latin typeface="+mn-lt"/>
                <a:ea typeface="+mn-ea"/>
                <a:cs typeface="+mn-cs"/>
              </a:rPr>
            </a:br>
            <a:r>
              <a:rPr lang="en-US" sz="1200" dirty="0">
                <a:solidFill>
                  <a:schemeClr val="tx2">
                    <a:lumMod val="50000"/>
                  </a:schemeClr>
                </a:solidFill>
                <a:latin typeface="+mn-lt"/>
                <a:ea typeface="+mn-ea"/>
                <a:cs typeface="+mn-cs"/>
              </a:rPr>
              <a:t>MOVE KRONOS</a:t>
            </a:r>
            <a:br>
              <a:rPr lang="en-US" sz="1200" dirty="0">
                <a:solidFill>
                  <a:schemeClr val="tx2">
                    <a:lumMod val="50000"/>
                  </a:schemeClr>
                </a:solidFill>
                <a:latin typeface="+mn-lt"/>
                <a:ea typeface="+mn-ea"/>
                <a:cs typeface="+mn-cs"/>
              </a:rPr>
            </a:br>
            <a:r>
              <a:rPr lang="en-US" sz="1200" dirty="0">
                <a:solidFill>
                  <a:schemeClr val="tx2">
                    <a:lumMod val="50000"/>
                  </a:schemeClr>
                </a:solidFill>
                <a:latin typeface="+mn-lt"/>
                <a:ea typeface="+mn-ea"/>
                <a:cs typeface="+mn-cs"/>
              </a:rPr>
              <a:t>LOGO.</a:t>
            </a:r>
          </a:p>
        </p:txBody>
      </p:sp>
      <p:sp>
        <p:nvSpPr>
          <p:cNvPr id="20" name="TextBox 19"/>
          <p:cNvSpPr txBox="1"/>
          <p:nvPr userDrawn="1"/>
        </p:nvSpPr>
        <p:spPr>
          <a:xfrm>
            <a:off x="9321215" y="985450"/>
            <a:ext cx="1295400" cy="1788182"/>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To insert </a:t>
            </a:r>
            <a:br>
              <a:rPr lang="en-US" sz="1200" kern="1200" dirty="0">
                <a:solidFill>
                  <a:schemeClr val="tx2">
                    <a:lumMod val="50000"/>
                  </a:schemeClr>
                </a:solidFill>
                <a:latin typeface="Arial" charset="0"/>
                <a:ea typeface="ＭＳ Ｐゴシック" charset="0"/>
                <a:cs typeface="Arial" charset="0"/>
              </a:rPr>
            </a:br>
            <a:r>
              <a:rPr lang="en-US" sz="1200" kern="1200" dirty="0">
                <a:solidFill>
                  <a:schemeClr val="tx2">
                    <a:lumMod val="50000"/>
                  </a:schemeClr>
                </a:solidFill>
                <a:latin typeface="Arial" charset="0"/>
                <a:ea typeface="ＭＳ Ｐゴシック" charset="0"/>
                <a:cs typeface="Arial" charset="0"/>
              </a:rPr>
              <a:t>custom image: </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go to </a:t>
            </a:r>
            <a:br>
              <a:rPr lang="en-US" sz="1200" kern="1200" dirty="0">
                <a:solidFill>
                  <a:schemeClr val="tx2">
                    <a:lumMod val="50000"/>
                  </a:schemeClr>
                </a:solidFill>
                <a:latin typeface="Arial" charset="0"/>
                <a:ea typeface="ＭＳ Ｐゴシック" charset="0"/>
                <a:cs typeface="Arial" charset="0"/>
              </a:rPr>
            </a:br>
            <a:r>
              <a:rPr lang="en-US" sz="1200" b="1" kern="1200" dirty="0">
                <a:solidFill>
                  <a:schemeClr val="tx2">
                    <a:lumMod val="50000"/>
                  </a:schemeClr>
                </a:solidFill>
                <a:latin typeface="Arial" charset="0"/>
                <a:ea typeface="ＭＳ Ｐゴシック" charset="0"/>
                <a:cs typeface="Arial" charset="0"/>
              </a:rPr>
              <a:t>View &gt; Master &gt; Slide Master</a:t>
            </a:r>
            <a:endParaRPr lang="en-US" sz="1200" kern="120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insert new image</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send to back</a:t>
            </a:r>
          </a:p>
        </p:txBody>
      </p:sp>
      <p:sp>
        <p:nvSpPr>
          <p:cNvPr id="22" name="TextBox 21"/>
          <p:cNvSpPr txBox="1"/>
          <p:nvPr userDrawn="1"/>
        </p:nvSpPr>
        <p:spPr>
          <a:xfrm>
            <a:off x="-1755605" y="0"/>
            <a:ext cx="1614506" cy="971035"/>
          </a:xfrm>
          <a:prstGeom prst="rect">
            <a:avLst/>
          </a:prstGeom>
          <a:solidFill>
            <a:srgbClr val="FFFF00"/>
          </a:solidFill>
        </p:spPr>
        <p:txBody>
          <a:bodyPr wrap="square">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OPTION TO INSERT</a:t>
            </a:r>
            <a:r>
              <a:rPr lang="en-US" sz="1200" dirty="0">
                <a:solidFill>
                  <a:schemeClr val="tx2">
                    <a:lumMod val="50000"/>
                  </a:schemeClr>
                </a:solidFill>
                <a:latin typeface="+mn-lt"/>
                <a:ea typeface="+mn-ea"/>
                <a:cs typeface="+mn-cs"/>
              </a:rPr>
              <a:t/>
            </a:r>
            <a:br>
              <a:rPr lang="en-US" sz="1200" dirty="0">
                <a:solidFill>
                  <a:schemeClr val="tx2">
                    <a:lumMod val="50000"/>
                  </a:schemeClr>
                </a:solidFill>
                <a:latin typeface="+mn-lt"/>
                <a:ea typeface="+mn-ea"/>
                <a:cs typeface="+mn-cs"/>
              </a:rPr>
            </a:br>
            <a:r>
              <a:rPr lang="en-US" sz="1200" dirty="0">
                <a:solidFill>
                  <a:schemeClr val="tx2">
                    <a:lumMod val="50000"/>
                  </a:schemeClr>
                </a:solidFill>
                <a:latin typeface="+mn-lt"/>
                <a:ea typeface="+mn-ea"/>
                <a:cs typeface="+mn-cs"/>
              </a:rPr>
              <a:t>Customer Logo In this locatio</a:t>
            </a:r>
            <a:r>
              <a:rPr lang="en-US" sz="1200" baseline="0" dirty="0">
                <a:solidFill>
                  <a:schemeClr val="tx2">
                    <a:lumMod val="50000"/>
                  </a:schemeClr>
                </a:solidFill>
                <a:latin typeface="+mn-lt"/>
                <a:ea typeface="+mn-ea"/>
                <a:cs typeface="+mn-cs"/>
              </a:rPr>
              <a:t>n if logo has no background</a:t>
            </a:r>
            <a:r>
              <a:rPr lang="en-US" sz="1200" dirty="0">
                <a:solidFill>
                  <a:schemeClr val="tx2">
                    <a:lumMod val="50000"/>
                  </a:schemeClr>
                </a:solidFill>
                <a:latin typeface="+mn-lt"/>
                <a:ea typeface="+mn-ea"/>
                <a:cs typeface="+mn-cs"/>
              </a:rPr>
              <a:t> 		</a:t>
            </a:r>
            <a:r>
              <a:rPr lang="en-US" sz="1200" baseline="0" dirty="0">
                <a:solidFill>
                  <a:schemeClr val="tx2">
                    <a:lumMod val="50000"/>
                  </a:schemeClr>
                </a:solidFill>
                <a:latin typeface="+mn-lt"/>
                <a:ea typeface="+mn-ea"/>
                <a:cs typeface="+mn-cs"/>
              </a:rPr>
              <a:t>            </a:t>
            </a:r>
            <a:r>
              <a:rPr lang="en-US" sz="1200" dirty="0">
                <a:solidFill>
                  <a:schemeClr val="tx2">
                    <a:lumMod val="50000"/>
                  </a:schemeClr>
                </a:solidFill>
                <a:latin typeface="+mn-lt"/>
                <a:ea typeface="+mn-ea"/>
                <a:cs typeface="+mn-cs"/>
              </a:rPr>
              <a:t>&gt;&gt;&gt;</a:t>
            </a:r>
          </a:p>
        </p:txBody>
      </p:sp>
      <p:sp>
        <p:nvSpPr>
          <p:cNvPr id="24" name="Text Placeholder 28"/>
          <p:cNvSpPr>
            <a:spLocks noGrp="1"/>
          </p:cNvSpPr>
          <p:nvPr>
            <p:ph type="body" sz="quarter" idx="10" hasCustomPrompt="1"/>
          </p:nvPr>
        </p:nvSpPr>
        <p:spPr>
          <a:xfrm>
            <a:off x="305118" y="4419600"/>
            <a:ext cx="3870325" cy="385763"/>
          </a:xfrm>
        </p:spPr>
        <p:txBody>
          <a:bodyPr/>
          <a:lstStyle>
            <a:lvl1pPr marL="0" indent="0">
              <a:buNone/>
              <a:defRPr sz="1300" cap="all" baseline="0">
                <a:solidFill>
                  <a:schemeClr val="bg1"/>
                </a:solidFill>
              </a:defRPr>
            </a:lvl1pPr>
          </a:lstStyle>
          <a:p>
            <a:pPr lvl="0"/>
            <a:r>
              <a:rPr lang="en-US" dirty="0"/>
              <a:t>Click to enter presenter</a:t>
            </a:r>
          </a:p>
        </p:txBody>
      </p:sp>
    </p:spTree>
    <p:extLst>
      <p:ext uri="{BB962C8B-B14F-4D97-AF65-F5344CB8AC3E}">
        <p14:creationId xmlns:p14="http://schemas.microsoft.com/office/powerpoint/2010/main" val="40967087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25" name="Picture 24" descr="W:\Inprogress\Kronos MASTER\17284 Kronos Template Refresh\powerpoint\flattened-art\Man-tablet.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463" y="0"/>
            <a:ext cx="91265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reeform 7"/>
          <p:cNvSpPr>
            <a:spLocks/>
          </p:cNvSpPr>
          <p:nvPr userDrawn="1"/>
        </p:nvSpPr>
        <p:spPr bwMode="auto">
          <a:xfrm>
            <a:off x="0" y="0"/>
            <a:ext cx="5118100" cy="5157788"/>
          </a:xfrm>
          <a:custGeom>
            <a:avLst/>
            <a:gdLst>
              <a:gd name="T0" fmla="*/ 5118100 w 3224"/>
              <a:gd name="T1" fmla="*/ 5157788 h 3249"/>
              <a:gd name="T2" fmla="*/ 0 w 3224"/>
              <a:gd name="T3" fmla="*/ 5157788 h 3249"/>
              <a:gd name="T4" fmla="*/ 0 w 3224"/>
              <a:gd name="T5" fmla="*/ 0 h 3249"/>
              <a:gd name="T6" fmla="*/ 2138363 w 3224"/>
              <a:gd name="T7" fmla="*/ 0 h 3249"/>
              <a:gd name="T8" fmla="*/ 5118100 w 3224"/>
              <a:gd name="T9" fmla="*/ 5157788 h 32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24" h="3249">
                <a:moveTo>
                  <a:pt x="3224" y="3249"/>
                </a:moveTo>
                <a:lnTo>
                  <a:pt x="0" y="3249"/>
                </a:lnTo>
                <a:lnTo>
                  <a:pt x="0" y="0"/>
                </a:lnTo>
                <a:lnTo>
                  <a:pt x="1347" y="0"/>
                </a:lnTo>
                <a:lnTo>
                  <a:pt x="3224" y="324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7"/>
          <p:cNvSpPr>
            <a:spLocks/>
          </p:cNvSpPr>
          <p:nvPr userDrawn="1"/>
        </p:nvSpPr>
        <p:spPr bwMode="auto">
          <a:xfrm>
            <a:off x="0" y="0"/>
            <a:ext cx="5118100" cy="5157788"/>
          </a:xfrm>
          <a:custGeom>
            <a:avLst/>
            <a:gdLst>
              <a:gd name="T0" fmla="*/ 5118100 w 3224"/>
              <a:gd name="T1" fmla="*/ 5157788 h 3249"/>
              <a:gd name="T2" fmla="*/ 0 w 3224"/>
              <a:gd name="T3" fmla="*/ 5157788 h 3249"/>
              <a:gd name="T4" fmla="*/ 0 w 3224"/>
              <a:gd name="T5" fmla="*/ 0 h 3249"/>
              <a:gd name="T6" fmla="*/ 2138363 w 3224"/>
              <a:gd name="T7" fmla="*/ 0 h 3249"/>
              <a:gd name="T8" fmla="*/ 5118100 w 3224"/>
              <a:gd name="T9" fmla="*/ 5157788 h 32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24" h="3249">
                <a:moveTo>
                  <a:pt x="3224" y="3249"/>
                </a:moveTo>
                <a:lnTo>
                  <a:pt x="0" y="3249"/>
                </a:lnTo>
                <a:lnTo>
                  <a:pt x="0" y="0"/>
                </a:lnTo>
                <a:lnTo>
                  <a:pt x="1347" y="0"/>
                </a:lnTo>
                <a:lnTo>
                  <a:pt x="3224" y="3249"/>
                </a:lnTo>
                <a:close/>
              </a:path>
            </a:pathLst>
          </a:custGeom>
          <a:gradFill flip="none" rotWithShape="1">
            <a:gsLst>
              <a:gs pos="23000">
                <a:schemeClr val="accent2">
                  <a:alpha val="0"/>
                </a:schemeClr>
              </a:gs>
              <a:gs pos="79000">
                <a:srgbClr val="FFFFFF"/>
              </a:gs>
            </a:gsLst>
            <a:lin ang="16200000" scaled="0"/>
            <a:tileRect/>
          </a:gradFill>
          <a:ln>
            <a:noFill/>
          </a:ln>
          <a:extLst/>
        </p:spPr>
        <p:txBody>
          <a:bodyPr/>
          <a:lstStyle/>
          <a:p>
            <a:r>
              <a:rPr lang="en-US" dirty="0"/>
              <a:t> </a:t>
            </a:r>
          </a:p>
        </p:txBody>
      </p:sp>
      <p:grpSp>
        <p:nvGrpSpPr>
          <p:cNvPr id="5" name="Group 12"/>
          <p:cNvGrpSpPr>
            <a:grpSpLocks/>
          </p:cNvGrpSpPr>
          <p:nvPr/>
        </p:nvGrpSpPr>
        <p:grpSpPr bwMode="auto">
          <a:xfrm>
            <a:off x="4298950" y="2347913"/>
            <a:ext cx="6059488" cy="4524375"/>
            <a:chOff x="4298950" y="2347913"/>
            <a:chExt cx="6059488" cy="4524375"/>
          </a:xfrm>
        </p:grpSpPr>
        <p:sp>
          <p:nvSpPr>
            <p:cNvPr id="7" name="Freeform 8"/>
            <p:cNvSpPr>
              <a:spLocks/>
            </p:cNvSpPr>
            <p:nvPr/>
          </p:nvSpPr>
          <p:spPr bwMode="auto">
            <a:xfrm>
              <a:off x="4298950" y="2347913"/>
              <a:ext cx="4868863" cy="2809875"/>
            </a:xfrm>
            <a:custGeom>
              <a:avLst/>
              <a:gdLst>
                <a:gd name="T0" fmla="*/ 4868863 w 3067"/>
                <a:gd name="T1" fmla="*/ 2809875 h 1770"/>
                <a:gd name="T2" fmla="*/ 0 w 3067"/>
                <a:gd name="T3" fmla="*/ 2809875 h 1770"/>
                <a:gd name="T4" fmla="*/ 4868863 w 3067"/>
                <a:gd name="T5" fmla="*/ 0 h 1770"/>
                <a:gd name="T6" fmla="*/ 4868863 w 3067"/>
                <a:gd name="T7" fmla="*/ 2809875 h 17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67" h="1770">
                  <a:moveTo>
                    <a:pt x="3067" y="1770"/>
                  </a:moveTo>
                  <a:lnTo>
                    <a:pt x="0" y="1770"/>
                  </a:lnTo>
                  <a:lnTo>
                    <a:pt x="3067" y="0"/>
                  </a:lnTo>
                  <a:lnTo>
                    <a:pt x="3067" y="1770"/>
                  </a:lnTo>
                  <a:close/>
                </a:path>
              </a:pathLst>
            </a:custGeom>
            <a:solidFill>
              <a:schemeClr val="accent1">
                <a:alpha val="1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9"/>
            <p:cNvSpPr>
              <a:spLocks noEditPoints="1"/>
            </p:cNvSpPr>
            <p:nvPr/>
          </p:nvSpPr>
          <p:spPr bwMode="auto">
            <a:xfrm>
              <a:off x="4911725" y="2347913"/>
              <a:ext cx="5446713" cy="4524375"/>
            </a:xfrm>
            <a:custGeom>
              <a:avLst/>
              <a:gdLst>
                <a:gd name="T0" fmla="*/ 0 w 3431"/>
                <a:gd name="T1" fmla="*/ 2457450 h 2850"/>
                <a:gd name="T2" fmla="*/ 22225 w 3431"/>
                <a:gd name="T3" fmla="*/ 2492375 h 2850"/>
                <a:gd name="T4" fmla="*/ 42863 w 3431"/>
                <a:gd name="T5" fmla="*/ 2528888 h 2850"/>
                <a:gd name="T6" fmla="*/ 65088 w 3431"/>
                <a:gd name="T7" fmla="*/ 2565400 h 2850"/>
                <a:gd name="T8" fmla="*/ 85725 w 3431"/>
                <a:gd name="T9" fmla="*/ 2601913 h 2850"/>
                <a:gd name="T10" fmla="*/ 106363 w 3431"/>
                <a:gd name="T11" fmla="*/ 2638425 h 2850"/>
                <a:gd name="T12" fmla="*/ 128588 w 3431"/>
                <a:gd name="T13" fmla="*/ 2673350 h 2850"/>
                <a:gd name="T14" fmla="*/ 149225 w 3431"/>
                <a:gd name="T15" fmla="*/ 2709863 h 2850"/>
                <a:gd name="T16" fmla="*/ 171450 w 3431"/>
                <a:gd name="T17" fmla="*/ 2746375 h 2850"/>
                <a:gd name="T18" fmla="*/ 192088 w 3431"/>
                <a:gd name="T19" fmla="*/ 2782888 h 2850"/>
                <a:gd name="T20" fmla="*/ 212725 w 3431"/>
                <a:gd name="T21" fmla="*/ 2817813 h 2850"/>
                <a:gd name="T22" fmla="*/ 234950 w 3431"/>
                <a:gd name="T23" fmla="*/ 2855913 h 2850"/>
                <a:gd name="T24" fmla="*/ 255588 w 3431"/>
                <a:gd name="T25" fmla="*/ 2890838 h 2850"/>
                <a:gd name="T26" fmla="*/ 277813 w 3431"/>
                <a:gd name="T27" fmla="*/ 2928938 h 2850"/>
                <a:gd name="T28" fmla="*/ 296863 w 3431"/>
                <a:gd name="T29" fmla="*/ 2963863 h 2850"/>
                <a:gd name="T30" fmla="*/ 319088 w 3431"/>
                <a:gd name="T31" fmla="*/ 3000375 h 2850"/>
                <a:gd name="T32" fmla="*/ 341313 w 3431"/>
                <a:gd name="T33" fmla="*/ 3036888 h 2850"/>
                <a:gd name="T34" fmla="*/ 361950 w 3431"/>
                <a:gd name="T35" fmla="*/ 3073400 h 2850"/>
                <a:gd name="T36" fmla="*/ 384175 w 3431"/>
                <a:gd name="T37" fmla="*/ 3109913 h 2850"/>
                <a:gd name="T38" fmla="*/ 403225 w 3431"/>
                <a:gd name="T39" fmla="*/ 3146425 h 2850"/>
                <a:gd name="T40" fmla="*/ 425450 w 3431"/>
                <a:gd name="T41" fmla="*/ 3181350 h 2850"/>
                <a:gd name="T42" fmla="*/ 446088 w 3431"/>
                <a:gd name="T43" fmla="*/ 3217863 h 2850"/>
                <a:gd name="T44" fmla="*/ 468313 w 3431"/>
                <a:gd name="T45" fmla="*/ 3254375 h 2850"/>
                <a:gd name="T46" fmla="*/ 490538 w 3431"/>
                <a:gd name="T47" fmla="*/ 3290888 h 2850"/>
                <a:gd name="T48" fmla="*/ 509588 w 3431"/>
                <a:gd name="T49" fmla="*/ 3327400 h 2850"/>
                <a:gd name="T50" fmla="*/ 531813 w 3431"/>
                <a:gd name="T51" fmla="*/ 3362325 h 2850"/>
                <a:gd name="T52" fmla="*/ 552450 w 3431"/>
                <a:gd name="T53" fmla="*/ 3400425 h 2850"/>
                <a:gd name="T54" fmla="*/ 574675 w 3431"/>
                <a:gd name="T55" fmla="*/ 3435350 h 2850"/>
                <a:gd name="T56" fmla="*/ 595313 w 3431"/>
                <a:gd name="T57" fmla="*/ 3471863 h 2850"/>
                <a:gd name="T58" fmla="*/ 615950 w 3431"/>
                <a:gd name="T59" fmla="*/ 3508375 h 2850"/>
                <a:gd name="T60" fmla="*/ 638175 w 3431"/>
                <a:gd name="T61" fmla="*/ 3544888 h 2850"/>
                <a:gd name="T62" fmla="*/ 658813 w 3431"/>
                <a:gd name="T63" fmla="*/ 3579813 h 2850"/>
                <a:gd name="T64" fmla="*/ 681038 w 3431"/>
                <a:gd name="T65" fmla="*/ 3617913 h 2850"/>
                <a:gd name="T66" fmla="*/ 701675 w 3431"/>
                <a:gd name="T67" fmla="*/ 3652838 h 2850"/>
                <a:gd name="T68" fmla="*/ 722313 w 3431"/>
                <a:gd name="T69" fmla="*/ 3690938 h 2850"/>
                <a:gd name="T70" fmla="*/ 4986338 w 3431"/>
                <a:gd name="T71" fmla="*/ 1276350 h 2850"/>
                <a:gd name="T72" fmla="*/ 5006975 w 3431"/>
                <a:gd name="T73" fmla="*/ 1312863 h 2850"/>
                <a:gd name="T74" fmla="*/ 5027613 w 3431"/>
                <a:gd name="T75" fmla="*/ 1349375 h 2850"/>
                <a:gd name="T76" fmla="*/ 5048250 w 3431"/>
                <a:gd name="T77" fmla="*/ 1385888 h 2850"/>
                <a:gd name="T78" fmla="*/ 828675 w 3431"/>
                <a:gd name="T79" fmla="*/ 3870325 h 2850"/>
                <a:gd name="T80" fmla="*/ 850900 w 3431"/>
                <a:gd name="T81" fmla="*/ 3906838 h 2850"/>
                <a:gd name="T82" fmla="*/ 871538 w 3431"/>
                <a:gd name="T83" fmla="*/ 3943350 h 2850"/>
                <a:gd name="T84" fmla="*/ 5132388 w 3431"/>
                <a:gd name="T85" fmla="*/ 1531938 h 2850"/>
                <a:gd name="T86" fmla="*/ 912813 w 3431"/>
                <a:gd name="T87" fmla="*/ 4016375 h 2850"/>
                <a:gd name="T88" fmla="*/ 935038 w 3431"/>
                <a:gd name="T89" fmla="*/ 4051300 h 2850"/>
                <a:gd name="T90" fmla="*/ 5195888 w 3431"/>
                <a:gd name="T91" fmla="*/ 1641475 h 2850"/>
                <a:gd name="T92" fmla="*/ 977900 w 3431"/>
                <a:gd name="T93" fmla="*/ 4124325 h 2850"/>
                <a:gd name="T94" fmla="*/ 5237163 w 3431"/>
                <a:gd name="T95" fmla="*/ 1714500 h 2850"/>
                <a:gd name="T96" fmla="*/ 5257800 w 3431"/>
                <a:gd name="T97" fmla="*/ 1749425 h 2850"/>
                <a:gd name="T98" fmla="*/ 5278438 w 3431"/>
                <a:gd name="T99" fmla="*/ 1787525 h 2850"/>
                <a:gd name="T100" fmla="*/ 1062038 w 3431"/>
                <a:gd name="T101" fmla="*/ 4270375 h 2850"/>
                <a:gd name="T102" fmla="*/ 1084263 w 3431"/>
                <a:gd name="T103" fmla="*/ 4306888 h 2850"/>
                <a:gd name="T104" fmla="*/ 5340350 w 3431"/>
                <a:gd name="T105" fmla="*/ 1897063 h 2850"/>
                <a:gd name="T106" fmla="*/ 1125538 w 3431"/>
                <a:gd name="T107" fmla="*/ 4379913 h 2850"/>
                <a:gd name="T108" fmla="*/ 1147763 w 3431"/>
                <a:gd name="T109" fmla="*/ 4414838 h 2850"/>
                <a:gd name="T110" fmla="*/ 5403850 w 3431"/>
                <a:gd name="T111" fmla="*/ 2005013 h 2850"/>
                <a:gd name="T112" fmla="*/ 5424488 w 3431"/>
                <a:gd name="T113" fmla="*/ 2043113 h 2850"/>
                <a:gd name="T114" fmla="*/ 5446713 w 3431"/>
                <a:gd name="T115" fmla="*/ 2078038 h 28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31" h="2850">
                  <a:moveTo>
                    <a:pt x="2681" y="0"/>
                  </a:moveTo>
                  <a:lnTo>
                    <a:pt x="0" y="1548"/>
                  </a:lnTo>
                  <a:moveTo>
                    <a:pt x="2694" y="22"/>
                  </a:moveTo>
                  <a:lnTo>
                    <a:pt x="14" y="1570"/>
                  </a:lnTo>
                  <a:moveTo>
                    <a:pt x="2707" y="46"/>
                  </a:moveTo>
                  <a:lnTo>
                    <a:pt x="27" y="1593"/>
                  </a:lnTo>
                  <a:moveTo>
                    <a:pt x="2720" y="68"/>
                  </a:moveTo>
                  <a:lnTo>
                    <a:pt x="41" y="1616"/>
                  </a:lnTo>
                  <a:moveTo>
                    <a:pt x="2734" y="91"/>
                  </a:moveTo>
                  <a:lnTo>
                    <a:pt x="54" y="1639"/>
                  </a:lnTo>
                  <a:moveTo>
                    <a:pt x="2746" y="114"/>
                  </a:moveTo>
                  <a:lnTo>
                    <a:pt x="67" y="1662"/>
                  </a:lnTo>
                  <a:moveTo>
                    <a:pt x="2760" y="137"/>
                  </a:moveTo>
                  <a:lnTo>
                    <a:pt x="81" y="1684"/>
                  </a:lnTo>
                  <a:moveTo>
                    <a:pt x="2773" y="161"/>
                  </a:moveTo>
                  <a:lnTo>
                    <a:pt x="94" y="1707"/>
                  </a:lnTo>
                  <a:moveTo>
                    <a:pt x="2786" y="183"/>
                  </a:moveTo>
                  <a:lnTo>
                    <a:pt x="108" y="1730"/>
                  </a:lnTo>
                  <a:moveTo>
                    <a:pt x="2799" y="207"/>
                  </a:moveTo>
                  <a:lnTo>
                    <a:pt x="121" y="1753"/>
                  </a:lnTo>
                  <a:moveTo>
                    <a:pt x="2812" y="229"/>
                  </a:moveTo>
                  <a:lnTo>
                    <a:pt x="134" y="1775"/>
                  </a:lnTo>
                  <a:moveTo>
                    <a:pt x="2825" y="252"/>
                  </a:moveTo>
                  <a:lnTo>
                    <a:pt x="148" y="1799"/>
                  </a:lnTo>
                  <a:moveTo>
                    <a:pt x="2839" y="275"/>
                  </a:moveTo>
                  <a:lnTo>
                    <a:pt x="161" y="1821"/>
                  </a:lnTo>
                  <a:moveTo>
                    <a:pt x="2852" y="298"/>
                  </a:moveTo>
                  <a:lnTo>
                    <a:pt x="175" y="1845"/>
                  </a:lnTo>
                  <a:moveTo>
                    <a:pt x="2865" y="321"/>
                  </a:moveTo>
                  <a:lnTo>
                    <a:pt x="187" y="1867"/>
                  </a:lnTo>
                  <a:moveTo>
                    <a:pt x="2878" y="344"/>
                  </a:moveTo>
                  <a:lnTo>
                    <a:pt x="201" y="1890"/>
                  </a:lnTo>
                  <a:moveTo>
                    <a:pt x="2891" y="367"/>
                  </a:moveTo>
                  <a:lnTo>
                    <a:pt x="215" y="1913"/>
                  </a:lnTo>
                  <a:moveTo>
                    <a:pt x="2904" y="390"/>
                  </a:moveTo>
                  <a:lnTo>
                    <a:pt x="228" y="1936"/>
                  </a:lnTo>
                  <a:moveTo>
                    <a:pt x="2918" y="413"/>
                  </a:moveTo>
                  <a:lnTo>
                    <a:pt x="242" y="1959"/>
                  </a:lnTo>
                  <a:moveTo>
                    <a:pt x="2931" y="436"/>
                  </a:moveTo>
                  <a:lnTo>
                    <a:pt x="254" y="1982"/>
                  </a:lnTo>
                  <a:moveTo>
                    <a:pt x="2944" y="459"/>
                  </a:moveTo>
                  <a:lnTo>
                    <a:pt x="268" y="2004"/>
                  </a:lnTo>
                  <a:moveTo>
                    <a:pt x="2957" y="482"/>
                  </a:moveTo>
                  <a:lnTo>
                    <a:pt x="281" y="2027"/>
                  </a:lnTo>
                  <a:moveTo>
                    <a:pt x="2970" y="505"/>
                  </a:moveTo>
                  <a:lnTo>
                    <a:pt x="295" y="2050"/>
                  </a:lnTo>
                  <a:moveTo>
                    <a:pt x="2983" y="528"/>
                  </a:moveTo>
                  <a:lnTo>
                    <a:pt x="309" y="2073"/>
                  </a:lnTo>
                  <a:moveTo>
                    <a:pt x="2997" y="551"/>
                  </a:moveTo>
                  <a:lnTo>
                    <a:pt x="321" y="2096"/>
                  </a:lnTo>
                  <a:moveTo>
                    <a:pt x="3009" y="574"/>
                  </a:moveTo>
                  <a:lnTo>
                    <a:pt x="335" y="2118"/>
                  </a:lnTo>
                  <a:moveTo>
                    <a:pt x="3023" y="597"/>
                  </a:moveTo>
                  <a:lnTo>
                    <a:pt x="348" y="2142"/>
                  </a:lnTo>
                  <a:moveTo>
                    <a:pt x="3036" y="620"/>
                  </a:moveTo>
                  <a:lnTo>
                    <a:pt x="362" y="2164"/>
                  </a:lnTo>
                  <a:moveTo>
                    <a:pt x="3049" y="643"/>
                  </a:moveTo>
                  <a:lnTo>
                    <a:pt x="375" y="2187"/>
                  </a:lnTo>
                  <a:moveTo>
                    <a:pt x="3062" y="666"/>
                  </a:moveTo>
                  <a:lnTo>
                    <a:pt x="388" y="2210"/>
                  </a:lnTo>
                  <a:moveTo>
                    <a:pt x="3076" y="689"/>
                  </a:moveTo>
                  <a:lnTo>
                    <a:pt x="402" y="2233"/>
                  </a:lnTo>
                  <a:moveTo>
                    <a:pt x="3088" y="712"/>
                  </a:moveTo>
                  <a:lnTo>
                    <a:pt x="415" y="2255"/>
                  </a:lnTo>
                  <a:moveTo>
                    <a:pt x="3101" y="735"/>
                  </a:moveTo>
                  <a:lnTo>
                    <a:pt x="429" y="2279"/>
                  </a:lnTo>
                  <a:moveTo>
                    <a:pt x="3115" y="758"/>
                  </a:moveTo>
                  <a:lnTo>
                    <a:pt x="442" y="2301"/>
                  </a:lnTo>
                  <a:moveTo>
                    <a:pt x="3128" y="781"/>
                  </a:moveTo>
                  <a:lnTo>
                    <a:pt x="455" y="2325"/>
                  </a:lnTo>
                  <a:moveTo>
                    <a:pt x="469" y="2347"/>
                  </a:moveTo>
                  <a:lnTo>
                    <a:pt x="3141" y="804"/>
                  </a:lnTo>
                  <a:moveTo>
                    <a:pt x="482" y="2370"/>
                  </a:moveTo>
                  <a:lnTo>
                    <a:pt x="3154" y="827"/>
                  </a:lnTo>
                  <a:moveTo>
                    <a:pt x="496" y="2393"/>
                  </a:moveTo>
                  <a:lnTo>
                    <a:pt x="3167" y="850"/>
                  </a:lnTo>
                  <a:moveTo>
                    <a:pt x="509" y="2416"/>
                  </a:moveTo>
                  <a:lnTo>
                    <a:pt x="3180" y="873"/>
                  </a:lnTo>
                  <a:moveTo>
                    <a:pt x="3194" y="895"/>
                  </a:moveTo>
                  <a:lnTo>
                    <a:pt x="522" y="2438"/>
                  </a:lnTo>
                  <a:moveTo>
                    <a:pt x="3206" y="919"/>
                  </a:moveTo>
                  <a:lnTo>
                    <a:pt x="536" y="2461"/>
                  </a:lnTo>
                  <a:moveTo>
                    <a:pt x="3220" y="941"/>
                  </a:moveTo>
                  <a:lnTo>
                    <a:pt x="549" y="2484"/>
                  </a:lnTo>
                  <a:moveTo>
                    <a:pt x="563" y="2507"/>
                  </a:moveTo>
                  <a:lnTo>
                    <a:pt x="3233" y="965"/>
                  </a:lnTo>
                  <a:moveTo>
                    <a:pt x="3246" y="988"/>
                  </a:moveTo>
                  <a:lnTo>
                    <a:pt x="575" y="2530"/>
                  </a:lnTo>
                  <a:moveTo>
                    <a:pt x="3259" y="1011"/>
                  </a:moveTo>
                  <a:lnTo>
                    <a:pt x="589" y="2552"/>
                  </a:lnTo>
                  <a:moveTo>
                    <a:pt x="603" y="2576"/>
                  </a:moveTo>
                  <a:lnTo>
                    <a:pt x="3273" y="1034"/>
                  </a:lnTo>
                  <a:moveTo>
                    <a:pt x="3285" y="1056"/>
                  </a:moveTo>
                  <a:lnTo>
                    <a:pt x="616" y="2598"/>
                  </a:lnTo>
                  <a:moveTo>
                    <a:pt x="630" y="2621"/>
                  </a:moveTo>
                  <a:lnTo>
                    <a:pt x="3299" y="1080"/>
                  </a:lnTo>
                  <a:moveTo>
                    <a:pt x="642" y="2644"/>
                  </a:moveTo>
                  <a:lnTo>
                    <a:pt x="3312" y="1102"/>
                  </a:lnTo>
                  <a:moveTo>
                    <a:pt x="656" y="2667"/>
                  </a:moveTo>
                  <a:lnTo>
                    <a:pt x="3325" y="1126"/>
                  </a:lnTo>
                  <a:moveTo>
                    <a:pt x="3338" y="1148"/>
                  </a:moveTo>
                  <a:lnTo>
                    <a:pt x="669" y="2690"/>
                  </a:lnTo>
                  <a:moveTo>
                    <a:pt x="3352" y="1172"/>
                  </a:moveTo>
                  <a:lnTo>
                    <a:pt x="683" y="2713"/>
                  </a:lnTo>
                  <a:moveTo>
                    <a:pt x="696" y="2735"/>
                  </a:moveTo>
                  <a:lnTo>
                    <a:pt x="3364" y="1195"/>
                  </a:lnTo>
                  <a:moveTo>
                    <a:pt x="3378" y="1217"/>
                  </a:moveTo>
                  <a:lnTo>
                    <a:pt x="709" y="2759"/>
                  </a:lnTo>
                  <a:moveTo>
                    <a:pt x="3391" y="1241"/>
                  </a:moveTo>
                  <a:lnTo>
                    <a:pt x="723" y="2781"/>
                  </a:lnTo>
                  <a:moveTo>
                    <a:pt x="736" y="2804"/>
                  </a:moveTo>
                  <a:lnTo>
                    <a:pt x="3404" y="1263"/>
                  </a:lnTo>
                  <a:moveTo>
                    <a:pt x="750" y="2827"/>
                  </a:moveTo>
                  <a:lnTo>
                    <a:pt x="3417" y="1287"/>
                  </a:lnTo>
                  <a:moveTo>
                    <a:pt x="763" y="2850"/>
                  </a:moveTo>
                  <a:lnTo>
                    <a:pt x="3431" y="1309"/>
                  </a:ln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 name="Group 16"/>
          <p:cNvGrpSpPr>
            <a:grpSpLocks noChangeAspect="1"/>
          </p:cNvGrpSpPr>
          <p:nvPr/>
        </p:nvGrpSpPr>
        <p:grpSpPr bwMode="auto">
          <a:xfrm>
            <a:off x="7042150" y="595313"/>
            <a:ext cx="1463675" cy="319087"/>
            <a:chOff x="4452938" y="1206500"/>
            <a:chExt cx="3248026" cy="709613"/>
          </a:xfrm>
        </p:grpSpPr>
        <p:sp>
          <p:nvSpPr>
            <p:cNvPr id="10" name="Freeform 6"/>
            <p:cNvSpPr>
              <a:spLocks noEditPoints="1"/>
            </p:cNvSpPr>
            <p:nvPr/>
          </p:nvSpPr>
          <p:spPr bwMode="auto">
            <a:xfrm>
              <a:off x="4452938" y="1206500"/>
              <a:ext cx="704850" cy="709613"/>
            </a:xfrm>
            <a:custGeom>
              <a:avLst/>
              <a:gdLst>
                <a:gd name="T0" fmla="*/ 307435 w 188"/>
                <a:gd name="T1" fmla="*/ 289102 h 189"/>
                <a:gd name="T2" fmla="*/ 554882 w 188"/>
                <a:gd name="T3" fmla="*/ 63828 h 189"/>
                <a:gd name="T4" fmla="*/ 408663 w 188"/>
                <a:gd name="T5" fmla="*/ 300365 h 189"/>
                <a:gd name="T6" fmla="*/ 0 w 188"/>
                <a:gd name="T7" fmla="*/ 349175 h 189"/>
                <a:gd name="T8" fmla="*/ 704850 w 188"/>
                <a:gd name="T9" fmla="*/ 356684 h 189"/>
                <a:gd name="T10" fmla="*/ 487396 w 188"/>
                <a:gd name="T11" fmla="*/ 304120 h 189"/>
                <a:gd name="T12" fmla="*/ 487396 w 188"/>
                <a:gd name="T13" fmla="*/ 409248 h 189"/>
                <a:gd name="T14" fmla="*/ 704850 w 188"/>
                <a:gd name="T15" fmla="*/ 356684 h 189"/>
                <a:gd name="T16" fmla="*/ 7498 w 188"/>
                <a:gd name="T17" fmla="*/ 274083 h 189"/>
                <a:gd name="T18" fmla="*/ 367422 w 188"/>
                <a:gd name="T19" fmla="*/ 229029 h 189"/>
                <a:gd name="T20" fmla="*/ 491145 w 188"/>
                <a:gd name="T21" fmla="*/ 26282 h 189"/>
                <a:gd name="T22" fmla="*/ 288689 w 188"/>
                <a:gd name="T23" fmla="*/ 214010 h 189"/>
                <a:gd name="T24" fmla="*/ 86232 w 188"/>
                <a:gd name="T25" fmla="*/ 123901 h 189"/>
                <a:gd name="T26" fmla="*/ 281190 w 188"/>
                <a:gd name="T27" fmla="*/ 90110 h 189"/>
                <a:gd name="T28" fmla="*/ 86232 w 188"/>
                <a:gd name="T29" fmla="*/ 123901 h 189"/>
                <a:gd name="T30" fmla="*/ 37492 w 188"/>
                <a:gd name="T31" fmla="*/ 198992 h 189"/>
                <a:gd name="T32" fmla="*/ 329930 w 188"/>
                <a:gd name="T33" fmla="*/ 150183 h 189"/>
                <a:gd name="T34" fmla="*/ 416161 w 188"/>
                <a:gd name="T35" fmla="*/ 7509 h 189"/>
                <a:gd name="T36" fmla="*/ 269943 w 188"/>
                <a:gd name="T37" fmla="*/ 138919 h 189"/>
                <a:gd name="T38" fmla="*/ 3749 w 188"/>
                <a:gd name="T39" fmla="*/ 424266 h 189"/>
                <a:gd name="T40" fmla="*/ 427409 w 188"/>
                <a:gd name="T41" fmla="*/ 465566 h 189"/>
                <a:gd name="T42" fmla="*/ 569879 w 188"/>
                <a:gd name="T43" fmla="*/ 638276 h 189"/>
                <a:gd name="T44" fmla="*/ 296187 w 188"/>
                <a:gd name="T45" fmla="*/ 364193 h 189"/>
                <a:gd name="T46" fmla="*/ 3749 w 188"/>
                <a:gd name="T47" fmla="*/ 424266 h 189"/>
                <a:gd name="T48" fmla="*/ 288689 w 188"/>
                <a:gd name="T49" fmla="*/ 499357 h 189"/>
                <a:gd name="T50" fmla="*/ 491145 w 188"/>
                <a:gd name="T51" fmla="*/ 683331 h 189"/>
                <a:gd name="T52" fmla="*/ 367422 w 188"/>
                <a:gd name="T53" fmla="*/ 480584 h 189"/>
                <a:gd name="T54" fmla="*/ 7498 w 188"/>
                <a:gd name="T55" fmla="*/ 439284 h 189"/>
                <a:gd name="T56" fmla="*/ 86232 w 188"/>
                <a:gd name="T57" fmla="*/ 589467 h 189"/>
                <a:gd name="T58" fmla="*/ 281190 w 188"/>
                <a:gd name="T59" fmla="*/ 623258 h 189"/>
                <a:gd name="T60" fmla="*/ 86232 w 188"/>
                <a:gd name="T61" fmla="*/ 589467 h 189"/>
                <a:gd name="T62" fmla="*/ 269943 w 188"/>
                <a:gd name="T63" fmla="*/ 570694 h 189"/>
                <a:gd name="T64" fmla="*/ 416161 w 188"/>
                <a:gd name="T65" fmla="*/ 705858 h 189"/>
                <a:gd name="T66" fmla="*/ 329930 w 188"/>
                <a:gd name="T67" fmla="*/ 563185 h 189"/>
                <a:gd name="T68" fmla="*/ 37492 w 188"/>
                <a:gd name="T69" fmla="*/ 514376 h 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8" h="189">
                  <a:moveTo>
                    <a:pt x="1" y="77"/>
                  </a:moveTo>
                  <a:cubicBezTo>
                    <a:pt x="82" y="77"/>
                    <a:pt x="82" y="77"/>
                    <a:pt x="82" y="77"/>
                  </a:cubicBezTo>
                  <a:cubicBezTo>
                    <a:pt x="84" y="77"/>
                    <a:pt x="105" y="78"/>
                    <a:pt x="114" y="66"/>
                  </a:cubicBezTo>
                  <a:cubicBezTo>
                    <a:pt x="123" y="53"/>
                    <a:pt x="148" y="17"/>
                    <a:pt x="148" y="17"/>
                  </a:cubicBezTo>
                  <a:cubicBezTo>
                    <a:pt x="150" y="18"/>
                    <a:pt x="150" y="19"/>
                    <a:pt x="152" y="20"/>
                  </a:cubicBezTo>
                  <a:cubicBezTo>
                    <a:pt x="152" y="20"/>
                    <a:pt x="109" y="80"/>
                    <a:pt x="109" y="80"/>
                  </a:cubicBezTo>
                  <a:cubicBezTo>
                    <a:pt x="101" y="90"/>
                    <a:pt x="89" y="93"/>
                    <a:pt x="79" y="93"/>
                  </a:cubicBezTo>
                  <a:cubicBezTo>
                    <a:pt x="0" y="93"/>
                    <a:pt x="0" y="93"/>
                    <a:pt x="0" y="93"/>
                  </a:cubicBezTo>
                  <a:cubicBezTo>
                    <a:pt x="0" y="88"/>
                    <a:pt x="0" y="82"/>
                    <a:pt x="1" y="77"/>
                  </a:cubicBezTo>
                  <a:moveTo>
                    <a:pt x="188" y="95"/>
                  </a:moveTo>
                  <a:cubicBezTo>
                    <a:pt x="188" y="71"/>
                    <a:pt x="180" y="49"/>
                    <a:pt x="165" y="32"/>
                  </a:cubicBezTo>
                  <a:cubicBezTo>
                    <a:pt x="130" y="81"/>
                    <a:pt x="130" y="81"/>
                    <a:pt x="130" y="81"/>
                  </a:cubicBezTo>
                  <a:cubicBezTo>
                    <a:pt x="127" y="85"/>
                    <a:pt x="121" y="92"/>
                    <a:pt x="112" y="95"/>
                  </a:cubicBezTo>
                  <a:cubicBezTo>
                    <a:pt x="121" y="98"/>
                    <a:pt x="127" y="105"/>
                    <a:pt x="130" y="109"/>
                  </a:cubicBezTo>
                  <a:cubicBezTo>
                    <a:pt x="165" y="157"/>
                    <a:pt x="165" y="157"/>
                    <a:pt x="165" y="157"/>
                  </a:cubicBezTo>
                  <a:cubicBezTo>
                    <a:pt x="180" y="141"/>
                    <a:pt x="188" y="119"/>
                    <a:pt x="188" y="95"/>
                  </a:cubicBezTo>
                  <a:moveTo>
                    <a:pt x="7" y="57"/>
                  </a:moveTo>
                  <a:cubicBezTo>
                    <a:pt x="6" y="61"/>
                    <a:pt x="4" y="67"/>
                    <a:pt x="2" y="73"/>
                  </a:cubicBezTo>
                  <a:cubicBezTo>
                    <a:pt x="76" y="73"/>
                    <a:pt x="76" y="73"/>
                    <a:pt x="76" y="73"/>
                  </a:cubicBezTo>
                  <a:cubicBezTo>
                    <a:pt x="88" y="73"/>
                    <a:pt x="94" y="66"/>
                    <a:pt x="98" y="61"/>
                  </a:cubicBezTo>
                  <a:cubicBezTo>
                    <a:pt x="118" y="32"/>
                    <a:pt x="135" y="9"/>
                    <a:pt x="135" y="9"/>
                  </a:cubicBezTo>
                  <a:cubicBezTo>
                    <a:pt x="133" y="8"/>
                    <a:pt x="131" y="7"/>
                    <a:pt x="131" y="7"/>
                  </a:cubicBezTo>
                  <a:cubicBezTo>
                    <a:pt x="131" y="7"/>
                    <a:pt x="103" y="47"/>
                    <a:pt x="103" y="47"/>
                  </a:cubicBezTo>
                  <a:cubicBezTo>
                    <a:pt x="98" y="52"/>
                    <a:pt x="95" y="57"/>
                    <a:pt x="77" y="57"/>
                  </a:cubicBezTo>
                  <a:cubicBezTo>
                    <a:pt x="7" y="57"/>
                    <a:pt x="7" y="57"/>
                    <a:pt x="7" y="57"/>
                  </a:cubicBezTo>
                  <a:moveTo>
                    <a:pt x="23" y="33"/>
                  </a:moveTo>
                  <a:cubicBezTo>
                    <a:pt x="62" y="33"/>
                    <a:pt x="62" y="33"/>
                    <a:pt x="62" y="33"/>
                  </a:cubicBezTo>
                  <a:cubicBezTo>
                    <a:pt x="69" y="33"/>
                    <a:pt x="73" y="26"/>
                    <a:pt x="75" y="24"/>
                  </a:cubicBezTo>
                  <a:cubicBezTo>
                    <a:pt x="75" y="24"/>
                    <a:pt x="92" y="0"/>
                    <a:pt x="92" y="0"/>
                  </a:cubicBezTo>
                  <a:cubicBezTo>
                    <a:pt x="69" y="1"/>
                    <a:pt x="42" y="10"/>
                    <a:pt x="23" y="33"/>
                  </a:cubicBezTo>
                  <a:moveTo>
                    <a:pt x="19" y="37"/>
                  </a:moveTo>
                  <a:cubicBezTo>
                    <a:pt x="15" y="43"/>
                    <a:pt x="11" y="50"/>
                    <a:pt x="10" y="53"/>
                  </a:cubicBezTo>
                  <a:cubicBezTo>
                    <a:pt x="69" y="53"/>
                    <a:pt x="69" y="53"/>
                    <a:pt x="69" y="53"/>
                  </a:cubicBezTo>
                  <a:cubicBezTo>
                    <a:pt x="76" y="52"/>
                    <a:pt x="82" y="49"/>
                    <a:pt x="88" y="40"/>
                  </a:cubicBezTo>
                  <a:cubicBezTo>
                    <a:pt x="88" y="40"/>
                    <a:pt x="115" y="2"/>
                    <a:pt x="115" y="2"/>
                  </a:cubicBezTo>
                  <a:cubicBezTo>
                    <a:pt x="111" y="2"/>
                    <a:pt x="111" y="2"/>
                    <a:pt x="111" y="2"/>
                  </a:cubicBezTo>
                  <a:cubicBezTo>
                    <a:pt x="92" y="27"/>
                    <a:pt x="92" y="27"/>
                    <a:pt x="92" y="27"/>
                  </a:cubicBezTo>
                  <a:cubicBezTo>
                    <a:pt x="92" y="27"/>
                    <a:pt x="85" y="38"/>
                    <a:pt x="72" y="37"/>
                  </a:cubicBezTo>
                  <a:cubicBezTo>
                    <a:pt x="19" y="37"/>
                    <a:pt x="19" y="37"/>
                    <a:pt x="19" y="37"/>
                  </a:cubicBezTo>
                  <a:moveTo>
                    <a:pt x="1" y="113"/>
                  </a:moveTo>
                  <a:cubicBezTo>
                    <a:pt x="82" y="113"/>
                    <a:pt x="82" y="113"/>
                    <a:pt x="82" y="113"/>
                  </a:cubicBezTo>
                  <a:cubicBezTo>
                    <a:pt x="84" y="113"/>
                    <a:pt x="105" y="112"/>
                    <a:pt x="114" y="124"/>
                  </a:cubicBezTo>
                  <a:cubicBezTo>
                    <a:pt x="123" y="136"/>
                    <a:pt x="148" y="172"/>
                    <a:pt x="148" y="172"/>
                  </a:cubicBezTo>
                  <a:cubicBezTo>
                    <a:pt x="150" y="171"/>
                    <a:pt x="150" y="171"/>
                    <a:pt x="152" y="170"/>
                  </a:cubicBezTo>
                  <a:cubicBezTo>
                    <a:pt x="152" y="170"/>
                    <a:pt x="109" y="110"/>
                    <a:pt x="109" y="109"/>
                  </a:cubicBezTo>
                  <a:cubicBezTo>
                    <a:pt x="101" y="99"/>
                    <a:pt x="89" y="97"/>
                    <a:pt x="79" y="97"/>
                  </a:cubicBezTo>
                  <a:cubicBezTo>
                    <a:pt x="0" y="97"/>
                    <a:pt x="0" y="97"/>
                    <a:pt x="0" y="97"/>
                  </a:cubicBezTo>
                  <a:cubicBezTo>
                    <a:pt x="0" y="101"/>
                    <a:pt x="0" y="107"/>
                    <a:pt x="1" y="113"/>
                  </a:cubicBezTo>
                  <a:moveTo>
                    <a:pt x="7" y="133"/>
                  </a:moveTo>
                  <a:cubicBezTo>
                    <a:pt x="77" y="133"/>
                    <a:pt x="77" y="133"/>
                    <a:pt x="77" y="133"/>
                  </a:cubicBezTo>
                  <a:cubicBezTo>
                    <a:pt x="95" y="133"/>
                    <a:pt x="98" y="138"/>
                    <a:pt x="103" y="143"/>
                  </a:cubicBezTo>
                  <a:cubicBezTo>
                    <a:pt x="103" y="143"/>
                    <a:pt x="131" y="182"/>
                    <a:pt x="131" y="182"/>
                  </a:cubicBezTo>
                  <a:cubicBezTo>
                    <a:pt x="131" y="182"/>
                    <a:pt x="133" y="181"/>
                    <a:pt x="135" y="180"/>
                  </a:cubicBezTo>
                  <a:cubicBezTo>
                    <a:pt x="135" y="180"/>
                    <a:pt x="118" y="157"/>
                    <a:pt x="98" y="128"/>
                  </a:cubicBezTo>
                  <a:cubicBezTo>
                    <a:pt x="94" y="124"/>
                    <a:pt x="88" y="117"/>
                    <a:pt x="76" y="117"/>
                  </a:cubicBezTo>
                  <a:cubicBezTo>
                    <a:pt x="76" y="117"/>
                    <a:pt x="2" y="117"/>
                    <a:pt x="2" y="117"/>
                  </a:cubicBezTo>
                  <a:cubicBezTo>
                    <a:pt x="4" y="123"/>
                    <a:pt x="6" y="128"/>
                    <a:pt x="7" y="133"/>
                  </a:cubicBezTo>
                  <a:moveTo>
                    <a:pt x="23" y="157"/>
                  </a:moveTo>
                  <a:cubicBezTo>
                    <a:pt x="42" y="180"/>
                    <a:pt x="69" y="189"/>
                    <a:pt x="92" y="189"/>
                  </a:cubicBezTo>
                  <a:cubicBezTo>
                    <a:pt x="75" y="166"/>
                    <a:pt x="75" y="166"/>
                    <a:pt x="75" y="166"/>
                  </a:cubicBezTo>
                  <a:cubicBezTo>
                    <a:pt x="73" y="163"/>
                    <a:pt x="69" y="157"/>
                    <a:pt x="62" y="157"/>
                  </a:cubicBezTo>
                  <a:cubicBezTo>
                    <a:pt x="23" y="157"/>
                    <a:pt x="23" y="157"/>
                    <a:pt x="23" y="157"/>
                  </a:cubicBezTo>
                  <a:moveTo>
                    <a:pt x="19" y="152"/>
                  </a:moveTo>
                  <a:cubicBezTo>
                    <a:pt x="72" y="152"/>
                    <a:pt x="72" y="152"/>
                    <a:pt x="72" y="152"/>
                  </a:cubicBezTo>
                  <a:cubicBezTo>
                    <a:pt x="85" y="152"/>
                    <a:pt x="92" y="163"/>
                    <a:pt x="92" y="163"/>
                  </a:cubicBezTo>
                  <a:cubicBezTo>
                    <a:pt x="111" y="188"/>
                    <a:pt x="111" y="188"/>
                    <a:pt x="111" y="188"/>
                  </a:cubicBezTo>
                  <a:cubicBezTo>
                    <a:pt x="115" y="187"/>
                    <a:pt x="115" y="187"/>
                    <a:pt x="115" y="187"/>
                  </a:cubicBezTo>
                  <a:cubicBezTo>
                    <a:pt x="115" y="187"/>
                    <a:pt x="88" y="150"/>
                    <a:pt x="88" y="150"/>
                  </a:cubicBezTo>
                  <a:cubicBezTo>
                    <a:pt x="82" y="141"/>
                    <a:pt x="76" y="137"/>
                    <a:pt x="69" y="137"/>
                  </a:cubicBezTo>
                  <a:cubicBezTo>
                    <a:pt x="10" y="137"/>
                    <a:pt x="10" y="137"/>
                    <a:pt x="10" y="137"/>
                  </a:cubicBezTo>
                  <a:cubicBezTo>
                    <a:pt x="12" y="141"/>
                    <a:pt x="15" y="147"/>
                    <a:pt x="19" y="152"/>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7"/>
            <p:cNvSpPr>
              <a:spLocks noEditPoints="1"/>
            </p:cNvSpPr>
            <p:nvPr/>
          </p:nvSpPr>
          <p:spPr bwMode="auto">
            <a:xfrm>
              <a:off x="5308601" y="1338263"/>
              <a:ext cx="2392363" cy="454025"/>
            </a:xfrm>
            <a:custGeom>
              <a:avLst/>
              <a:gdLst>
                <a:gd name="T0" fmla="*/ 2234872 w 638"/>
                <a:gd name="T1" fmla="*/ 333952 h 121"/>
                <a:gd name="T2" fmla="*/ 2268620 w 638"/>
                <a:gd name="T3" fmla="*/ 30018 h 121"/>
                <a:gd name="T4" fmla="*/ 2167376 w 638"/>
                <a:gd name="T5" fmla="*/ 22514 h 121"/>
                <a:gd name="T6" fmla="*/ 2129878 w 638"/>
                <a:gd name="T7" fmla="*/ 454025 h 121"/>
                <a:gd name="T8" fmla="*/ 2047383 w 638"/>
                <a:gd name="T9" fmla="*/ 360218 h 121"/>
                <a:gd name="T10" fmla="*/ 2351115 w 638"/>
                <a:gd name="T11" fmla="*/ 22514 h 121"/>
                <a:gd name="T12" fmla="*/ 2366115 w 638"/>
                <a:gd name="T13" fmla="*/ 30018 h 121"/>
                <a:gd name="T14" fmla="*/ 2358615 w 638"/>
                <a:gd name="T15" fmla="*/ 45027 h 121"/>
                <a:gd name="T16" fmla="*/ 2362365 w 638"/>
                <a:gd name="T17" fmla="*/ 60036 h 121"/>
                <a:gd name="T18" fmla="*/ 2351115 w 638"/>
                <a:gd name="T19" fmla="*/ 45027 h 121"/>
                <a:gd name="T20" fmla="*/ 2339866 w 638"/>
                <a:gd name="T21" fmla="*/ 41275 h 121"/>
                <a:gd name="T22" fmla="*/ 2339866 w 638"/>
                <a:gd name="T23" fmla="*/ 37523 h 121"/>
                <a:gd name="T24" fmla="*/ 2358615 w 638"/>
                <a:gd name="T25" fmla="*/ 33770 h 121"/>
                <a:gd name="T26" fmla="*/ 2351115 w 638"/>
                <a:gd name="T27" fmla="*/ 26266 h 121"/>
                <a:gd name="T28" fmla="*/ 2392363 w 638"/>
                <a:gd name="T29" fmla="*/ 41275 h 121"/>
                <a:gd name="T30" fmla="*/ 2347366 w 638"/>
                <a:gd name="T31" fmla="*/ 82550 h 121"/>
                <a:gd name="T32" fmla="*/ 2347366 w 638"/>
                <a:gd name="T33" fmla="*/ 75045 h 121"/>
                <a:gd name="T34" fmla="*/ 2384863 w 638"/>
                <a:gd name="T35" fmla="*/ 41275 h 121"/>
                <a:gd name="T36" fmla="*/ 412476 w 638"/>
                <a:gd name="T37" fmla="*/ 11257 h 121"/>
                <a:gd name="T38" fmla="*/ 487472 w 638"/>
                <a:gd name="T39" fmla="*/ 228889 h 121"/>
                <a:gd name="T40" fmla="*/ 584967 w 638"/>
                <a:gd name="T41" fmla="*/ 446520 h 121"/>
                <a:gd name="T42" fmla="*/ 397477 w 638"/>
                <a:gd name="T43" fmla="*/ 281420 h 121"/>
                <a:gd name="T44" fmla="*/ 341230 w 638"/>
                <a:gd name="T45" fmla="*/ 446520 h 121"/>
                <a:gd name="T46" fmla="*/ 397477 w 638"/>
                <a:gd name="T47" fmla="*/ 206375 h 121"/>
                <a:gd name="T48" fmla="*/ 461224 w 638"/>
                <a:gd name="T49" fmla="*/ 30018 h 121"/>
                <a:gd name="T50" fmla="*/ 397477 w 638"/>
                <a:gd name="T51" fmla="*/ 206375 h 121"/>
                <a:gd name="T52" fmla="*/ 1106187 w 638"/>
                <a:gd name="T53" fmla="*/ 225136 h 121"/>
                <a:gd name="T54" fmla="*/ 1046190 w 638"/>
                <a:gd name="T55" fmla="*/ 225136 h 121"/>
                <a:gd name="T56" fmla="*/ 869950 w 638"/>
                <a:gd name="T57" fmla="*/ 431511 h 121"/>
                <a:gd name="T58" fmla="*/ 1507414 w 638"/>
                <a:gd name="T59" fmla="*/ 221384 h 121"/>
                <a:gd name="T60" fmla="*/ 1473666 w 638"/>
                <a:gd name="T61" fmla="*/ 7505 h 121"/>
                <a:gd name="T62" fmla="*/ 1151184 w 638"/>
                <a:gd name="T63" fmla="*/ 0 h 121"/>
                <a:gd name="T64" fmla="*/ 1162433 w 638"/>
                <a:gd name="T65" fmla="*/ 442768 h 121"/>
                <a:gd name="T66" fmla="*/ 1181182 w 638"/>
                <a:gd name="T67" fmla="*/ 101311 h 121"/>
                <a:gd name="T68" fmla="*/ 1544912 w 638"/>
                <a:gd name="T69" fmla="*/ 225136 h 121"/>
                <a:gd name="T70" fmla="*/ 1781148 w 638"/>
                <a:gd name="T71" fmla="*/ 454025 h 121"/>
                <a:gd name="T72" fmla="*/ 1781148 w 638"/>
                <a:gd name="T73" fmla="*/ 22514 h 121"/>
                <a:gd name="T74" fmla="*/ 1953638 w 638"/>
                <a:gd name="T75" fmla="*/ 225136 h 121"/>
                <a:gd name="T76" fmla="*/ 29998 w 638"/>
                <a:gd name="T77" fmla="*/ 439016 h 121"/>
                <a:gd name="T78" fmla="*/ 56247 w 638"/>
                <a:gd name="T79" fmla="*/ 225136 h 121"/>
                <a:gd name="T80" fmla="*/ 247486 w 638"/>
                <a:gd name="T81" fmla="*/ 442768 h 121"/>
                <a:gd name="T82" fmla="*/ 112494 w 638"/>
                <a:gd name="T83" fmla="*/ 206375 h 121"/>
                <a:gd name="T84" fmla="*/ 254985 w 638"/>
                <a:gd name="T85" fmla="*/ 11257 h 121"/>
                <a:gd name="T86" fmla="*/ 56247 w 638"/>
                <a:gd name="T87" fmla="*/ 210127 h 121"/>
                <a:gd name="T88" fmla="*/ 29998 w 638"/>
                <a:gd name="T89" fmla="*/ 15009 h 121"/>
                <a:gd name="T90" fmla="*/ 3750 w 638"/>
                <a:gd name="T91" fmla="*/ 28142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38" h="121">
                  <a:moveTo>
                    <a:pt x="546" y="96"/>
                  </a:moveTo>
                  <a:cubicBezTo>
                    <a:pt x="549" y="104"/>
                    <a:pt x="558" y="113"/>
                    <a:pt x="572" y="113"/>
                  </a:cubicBezTo>
                  <a:cubicBezTo>
                    <a:pt x="587" y="113"/>
                    <a:pt x="596" y="103"/>
                    <a:pt x="596" y="89"/>
                  </a:cubicBezTo>
                  <a:cubicBezTo>
                    <a:pt x="596" y="58"/>
                    <a:pt x="543" y="72"/>
                    <a:pt x="543" y="32"/>
                  </a:cubicBezTo>
                  <a:cubicBezTo>
                    <a:pt x="543" y="13"/>
                    <a:pt x="558" y="0"/>
                    <a:pt x="580" y="0"/>
                  </a:cubicBezTo>
                  <a:cubicBezTo>
                    <a:pt x="590" y="0"/>
                    <a:pt x="598" y="3"/>
                    <a:pt x="605" y="8"/>
                  </a:cubicBezTo>
                  <a:cubicBezTo>
                    <a:pt x="603" y="12"/>
                    <a:pt x="602" y="16"/>
                    <a:pt x="600" y="22"/>
                  </a:cubicBezTo>
                  <a:cubicBezTo>
                    <a:pt x="598" y="22"/>
                    <a:pt x="598" y="22"/>
                    <a:pt x="598" y="22"/>
                  </a:cubicBezTo>
                  <a:cubicBezTo>
                    <a:pt x="596" y="16"/>
                    <a:pt x="591" y="6"/>
                    <a:pt x="578" y="6"/>
                  </a:cubicBezTo>
                  <a:cubicBezTo>
                    <a:pt x="566" y="6"/>
                    <a:pt x="556" y="15"/>
                    <a:pt x="556" y="27"/>
                  </a:cubicBezTo>
                  <a:cubicBezTo>
                    <a:pt x="556" y="59"/>
                    <a:pt x="609" y="46"/>
                    <a:pt x="609" y="83"/>
                  </a:cubicBezTo>
                  <a:cubicBezTo>
                    <a:pt x="609" y="103"/>
                    <a:pt x="594" y="121"/>
                    <a:pt x="568" y="121"/>
                  </a:cubicBezTo>
                  <a:cubicBezTo>
                    <a:pt x="554" y="121"/>
                    <a:pt x="546" y="116"/>
                    <a:pt x="540" y="111"/>
                  </a:cubicBezTo>
                  <a:cubicBezTo>
                    <a:pt x="542" y="106"/>
                    <a:pt x="543" y="103"/>
                    <a:pt x="543" y="96"/>
                  </a:cubicBezTo>
                  <a:lnTo>
                    <a:pt x="546" y="96"/>
                  </a:lnTo>
                  <a:close/>
                  <a:moveTo>
                    <a:pt x="623" y="16"/>
                  </a:moveTo>
                  <a:cubicBezTo>
                    <a:pt x="623" y="6"/>
                    <a:pt x="623" y="6"/>
                    <a:pt x="623" y="6"/>
                  </a:cubicBezTo>
                  <a:cubicBezTo>
                    <a:pt x="627" y="6"/>
                    <a:pt x="627" y="6"/>
                    <a:pt x="627" y="6"/>
                  </a:cubicBezTo>
                  <a:cubicBezTo>
                    <a:pt x="629" y="6"/>
                    <a:pt x="629" y="6"/>
                    <a:pt x="629" y="6"/>
                  </a:cubicBezTo>
                  <a:cubicBezTo>
                    <a:pt x="630" y="6"/>
                    <a:pt x="630" y="6"/>
                    <a:pt x="630" y="7"/>
                  </a:cubicBezTo>
                  <a:cubicBezTo>
                    <a:pt x="630" y="7"/>
                    <a:pt x="631" y="8"/>
                    <a:pt x="631" y="8"/>
                  </a:cubicBezTo>
                  <a:cubicBezTo>
                    <a:pt x="631" y="9"/>
                    <a:pt x="630" y="10"/>
                    <a:pt x="630" y="10"/>
                  </a:cubicBezTo>
                  <a:cubicBezTo>
                    <a:pt x="630" y="10"/>
                    <a:pt x="629" y="11"/>
                    <a:pt x="628" y="11"/>
                  </a:cubicBezTo>
                  <a:cubicBezTo>
                    <a:pt x="628" y="11"/>
                    <a:pt x="629" y="11"/>
                    <a:pt x="629" y="12"/>
                  </a:cubicBezTo>
                  <a:cubicBezTo>
                    <a:pt x="629" y="12"/>
                    <a:pt x="629" y="12"/>
                    <a:pt x="630" y="13"/>
                  </a:cubicBezTo>
                  <a:cubicBezTo>
                    <a:pt x="631" y="16"/>
                    <a:pt x="631" y="16"/>
                    <a:pt x="631" y="16"/>
                  </a:cubicBezTo>
                  <a:cubicBezTo>
                    <a:pt x="630" y="16"/>
                    <a:pt x="630" y="16"/>
                    <a:pt x="630" y="16"/>
                  </a:cubicBezTo>
                  <a:cubicBezTo>
                    <a:pt x="629" y="13"/>
                    <a:pt x="629" y="13"/>
                    <a:pt x="629" y="13"/>
                  </a:cubicBezTo>
                  <a:cubicBezTo>
                    <a:pt x="628" y="13"/>
                    <a:pt x="628" y="12"/>
                    <a:pt x="628" y="12"/>
                  </a:cubicBezTo>
                  <a:cubicBezTo>
                    <a:pt x="627" y="12"/>
                    <a:pt x="627" y="12"/>
                    <a:pt x="627" y="12"/>
                  </a:cubicBezTo>
                  <a:cubicBezTo>
                    <a:pt x="627" y="11"/>
                    <a:pt x="626" y="11"/>
                    <a:pt x="626" y="11"/>
                  </a:cubicBezTo>
                  <a:cubicBezTo>
                    <a:pt x="626" y="11"/>
                    <a:pt x="626" y="11"/>
                    <a:pt x="626" y="11"/>
                  </a:cubicBezTo>
                  <a:cubicBezTo>
                    <a:pt x="624" y="11"/>
                    <a:pt x="624" y="11"/>
                    <a:pt x="624" y="11"/>
                  </a:cubicBezTo>
                  <a:cubicBezTo>
                    <a:pt x="624" y="16"/>
                    <a:pt x="624" y="16"/>
                    <a:pt x="624" y="16"/>
                  </a:cubicBezTo>
                  <a:lnTo>
                    <a:pt x="623" y="16"/>
                  </a:lnTo>
                  <a:close/>
                  <a:moveTo>
                    <a:pt x="624" y="10"/>
                  </a:moveTo>
                  <a:cubicBezTo>
                    <a:pt x="627" y="10"/>
                    <a:pt x="627" y="10"/>
                    <a:pt x="627" y="10"/>
                  </a:cubicBezTo>
                  <a:cubicBezTo>
                    <a:pt x="628" y="10"/>
                    <a:pt x="628" y="10"/>
                    <a:pt x="628" y="10"/>
                  </a:cubicBezTo>
                  <a:cubicBezTo>
                    <a:pt x="629" y="10"/>
                    <a:pt x="629" y="9"/>
                    <a:pt x="629" y="9"/>
                  </a:cubicBezTo>
                  <a:cubicBezTo>
                    <a:pt x="629" y="9"/>
                    <a:pt x="629" y="9"/>
                    <a:pt x="629" y="8"/>
                  </a:cubicBezTo>
                  <a:cubicBezTo>
                    <a:pt x="629" y="8"/>
                    <a:pt x="629" y="8"/>
                    <a:pt x="629" y="7"/>
                  </a:cubicBezTo>
                  <a:cubicBezTo>
                    <a:pt x="629" y="7"/>
                    <a:pt x="628" y="7"/>
                    <a:pt x="627" y="7"/>
                  </a:cubicBezTo>
                  <a:cubicBezTo>
                    <a:pt x="624" y="7"/>
                    <a:pt x="624" y="7"/>
                    <a:pt x="624" y="7"/>
                  </a:cubicBezTo>
                  <a:lnTo>
                    <a:pt x="624" y="10"/>
                  </a:lnTo>
                  <a:close/>
                  <a:moveTo>
                    <a:pt x="638" y="11"/>
                  </a:moveTo>
                  <a:cubicBezTo>
                    <a:pt x="638" y="5"/>
                    <a:pt x="633" y="0"/>
                    <a:pt x="626" y="0"/>
                  </a:cubicBezTo>
                  <a:cubicBezTo>
                    <a:pt x="620" y="0"/>
                    <a:pt x="615" y="5"/>
                    <a:pt x="615" y="11"/>
                  </a:cubicBezTo>
                  <a:cubicBezTo>
                    <a:pt x="615" y="17"/>
                    <a:pt x="620" y="22"/>
                    <a:pt x="626" y="22"/>
                  </a:cubicBezTo>
                  <a:cubicBezTo>
                    <a:pt x="633" y="22"/>
                    <a:pt x="638" y="17"/>
                    <a:pt x="638" y="11"/>
                  </a:cubicBezTo>
                  <a:close/>
                  <a:moveTo>
                    <a:pt x="636" y="11"/>
                  </a:moveTo>
                  <a:cubicBezTo>
                    <a:pt x="636" y="16"/>
                    <a:pt x="632" y="20"/>
                    <a:pt x="626" y="20"/>
                  </a:cubicBezTo>
                  <a:cubicBezTo>
                    <a:pt x="621" y="20"/>
                    <a:pt x="616" y="16"/>
                    <a:pt x="616" y="11"/>
                  </a:cubicBezTo>
                  <a:cubicBezTo>
                    <a:pt x="616" y="5"/>
                    <a:pt x="621" y="1"/>
                    <a:pt x="626" y="1"/>
                  </a:cubicBezTo>
                  <a:cubicBezTo>
                    <a:pt x="632" y="1"/>
                    <a:pt x="636" y="5"/>
                    <a:pt x="636" y="11"/>
                  </a:cubicBezTo>
                  <a:close/>
                  <a:moveTo>
                    <a:pt x="92" y="46"/>
                  </a:moveTo>
                  <a:cubicBezTo>
                    <a:pt x="92" y="31"/>
                    <a:pt x="92" y="17"/>
                    <a:pt x="91" y="2"/>
                  </a:cubicBezTo>
                  <a:cubicBezTo>
                    <a:pt x="97" y="3"/>
                    <a:pt x="104" y="3"/>
                    <a:pt x="110" y="3"/>
                  </a:cubicBezTo>
                  <a:cubicBezTo>
                    <a:pt x="117" y="3"/>
                    <a:pt x="123" y="2"/>
                    <a:pt x="130" y="2"/>
                  </a:cubicBezTo>
                  <a:cubicBezTo>
                    <a:pt x="148" y="2"/>
                    <a:pt x="164" y="9"/>
                    <a:pt x="164" y="29"/>
                  </a:cubicBezTo>
                  <a:cubicBezTo>
                    <a:pt x="164" y="51"/>
                    <a:pt x="142" y="59"/>
                    <a:pt x="130" y="61"/>
                  </a:cubicBezTo>
                  <a:cubicBezTo>
                    <a:pt x="138" y="71"/>
                    <a:pt x="166" y="108"/>
                    <a:pt x="176" y="119"/>
                  </a:cubicBezTo>
                  <a:cubicBezTo>
                    <a:pt x="173" y="118"/>
                    <a:pt x="169" y="118"/>
                    <a:pt x="166" y="118"/>
                  </a:cubicBezTo>
                  <a:cubicBezTo>
                    <a:pt x="163" y="118"/>
                    <a:pt x="159" y="118"/>
                    <a:pt x="156" y="119"/>
                  </a:cubicBezTo>
                  <a:cubicBezTo>
                    <a:pt x="149" y="108"/>
                    <a:pt x="127" y="77"/>
                    <a:pt x="113" y="63"/>
                  </a:cubicBezTo>
                  <a:cubicBezTo>
                    <a:pt x="106" y="63"/>
                    <a:pt x="106" y="63"/>
                    <a:pt x="106" y="63"/>
                  </a:cubicBezTo>
                  <a:cubicBezTo>
                    <a:pt x="106" y="75"/>
                    <a:pt x="106" y="75"/>
                    <a:pt x="106" y="75"/>
                  </a:cubicBezTo>
                  <a:cubicBezTo>
                    <a:pt x="106" y="89"/>
                    <a:pt x="107" y="104"/>
                    <a:pt x="108" y="119"/>
                  </a:cubicBezTo>
                  <a:cubicBezTo>
                    <a:pt x="105" y="118"/>
                    <a:pt x="102" y="118"/>
                    <a:pt x="99" y="118"/>
                  </a:cubicBezTo>
                  <a:cubicBezTo>
                    <a:pt x="96" y="118"/>
                    <a:pt x="94" y="118"/>
                    <a:pt x="91" y="119"/>
                  </a:cubicBezTo>
                  <a:cubicBezTo>
                    <a:pt x="92" y="104"/>
                    <a:pt x="92" y="89"/>
                    <a:pt x="92" y="75"/>
                  </a:cubicBezTo>
                  <a:lnTo>
                    <a:pt x="92" y="46"/>
                  </a:lnTo>
                  <a:close/>
                  <a:moveTo>
                    <a:pt x="106" y="55"/>
                  </a:moveTo>
                  <a:cubicBezTo>
                    <a:pt x="109" y="56"/>
                    <a:pt x="113" y="56"/>
                    <a:pt x="117" y="56"/>
                  </a:cubicBezTo>
                  <a:cubicBezTo>
                    <a:pt x="131" y="56"/>
                    <a:pt x="150" y="51"/>
                    <a:pt x="150" y="30"/>
                  </a:cubicBezTo>
                  <a:cubicBezTo>
                    <a:pt x="150" y="13"/>
                    <a:pt x="135" y="8"/>
                    <a:pt x="123" y="8"/>
                  </a:cubicBezTo>
                  <a:cubicBezTo>
                    <a:pt x="116" y="8"/>
                    <a:pt x="111" y="9"/>
                    <a:pt x="107" y="9"/>
                  </a:cubicBezTo>
                  <a:cubicBezTo>
                    <a:pt x="107" y="21"/>
                    <a:pt x="106" y="34"/>
                    <a:pt x="106" y="46"/>
                  </a:cubicBezTo>
                  <a:lnTo>
                    <a:pt x="106" y="55"/>
                  </a:lnTo>
                  <a:close/>
                  <a:moveTo>
                    <a:pt x="169" y="60"/>
                  </a:moveTo>
                  <a:cubicBezTo>
                    <a:pt x="169" y="22"/>
                    <a:pt x="195" y="0"/>
                    <a:pt x="232" y="0"/>
                  </a:cubicBezTo>
                  <a:cubicBezTo>
                    <a:pt x="269" y="0"/>
                    <a:pt x="295" y="22"/>
                    <a:pt x="295" y="60"/>
                  </a:cubicBezTo>
                  <a:cubicBezTo>
                    <a:pt x="295" y="99"/>
                    <a:pt x="269" y="121"/>
                    <a:pt x="232" y="121"/>
                  </a:cubicBezTo>
                  <a:cubicBezTo>
                    <a:pt x="195" y="121"/>
                    <a:pt x="169" y="99"/>
                    <a:pt x="169" y="60"/>
                  </a:cubicBezTo>
                  <a:moveTo>
                    <a:pt x="279" y="60"/>
                  </a:moveTo>
                  <a:cubicBezTo>
                    <a:pt x="279" y="23"/>
                    <a:pt x="258" y="6"/>
                    <a:pt x="232" y="6"/>
                  </a:cubicBezTo>
                  <a:cubicBezTo>
                    <a:pt x="206" y="6"/>
                    <a:pt x="185" y="23"/>
                    <a:pt x="185" y="60"/>
                  </a:cubicBezTo>
                  <a:cubicBezTo>
                    <a:pt x="185" y="98"/>
                    <a:pt x="206" y="115"/>
                    <a:pt x="232" y="115"/>
                  </a:cubicBezTo>
                  <a:cubicBezTo>
                    <a:pt x="258" y="115"/>
                    <a:pt x="279" y="98"/>
                    <a:pt x="279" y="60"/>
                  </a:cubicBezTo>
                  <a:moveTo>
                    <a:pt x="403" y="121"/>
                  </a:moveTo>
                  <a:cubicBezTo>
                    <a:pt x="402" y="113"/>
                    <a:pt x="402" y="76"/>
                    <a:pt x="402" y="59"/>
                  </a:cubicBezTo>
                  <a:cubicBezTo>
                    <a:pt x="402" y="46"/>
                    <a:pt x="404" y="12"/>
                    <a:pt x="405" y="2"/>
                  </a:cubicBezTo>
                  <a:cubicBezTo>
                    <a:pt x="403" y="3"/>
                    <a:pt x="401" y="3"/>
                    <a:pt x="399" y="3"/>
                  </a:cubicBezTo>
                  <a:cubicBezTo>
                    <a:pt x="397" y="3"/>
                    <a:pt x="395" y="3"/>
                    <a:pt x="393" y="2"/>
                  </a:cubicBezTo>
                  <a:cubicBezTo>
                    <a:pt x="395" y="28"/>
                    <a:pt x="395" y="61"/>
                    <a:pt x="395" y="91"/>
                  </a:cubicBezTo>
                  <a:cubicBezTo>
                    <a:pt x="374" y="70"/>
                    <a:pt x="337" y="30"/>
                    <a:pt x="309" y="0"/>
                  </a:cubicBezTo>
                  <a:cubicBezTo>
                    <a:pt x="307" y="0"/>
                    <a:pt x="307" y="0"/>
                    <a:pt x="307" y="0"/>
                  </a:cubicBezTo>
                  <a:cubicBezTo>
                    <a:pt x="307" y="8"/>
                    <a:pt x="307" y="24"/>
                    <a:pt x="307" y="45"/>
                  </a:cubicBezTo>
                  <a:cubicBezTo>
                    <a:pt x="307" y="67"/>
                    <a:pt x="305" y="111"/>
                    <a:pt x="304" y="119"/>
                  </a:cubicBezTo>
                  <a:cubicBezTo>
                    <a:pt x="306" y="118"/>
                    <a:pt x="308" y="118"/>
                    <a:pt x="310" y="118"/>
                  </a:cubicBezTo>
                  <a:cubicBezTo>
                    <a:pt x="312" y="118"/>
                    <a:pt x="314" y="118"/>
                    <a:pt x="316" y="119"/>
                  </a:cubicBezTo>
                  <a:cubicBezTo>
                    <a:pt x="315" y="112"/>
                    <a:pt x="315" y="76"/>
                    <a:pt x="315" y="62"/>
                  </a:cubicBezTo>
                  <a:cubicBezTo>
                    <a:pt x="315" y="44"/>
                    <a:pt x="315" y="34"/>
                    <a:pt x="315" y="27"/>
                  </a:cubicBezTo>
                  <a:cubicBezTo>
                    <a:pt x="344" y="58"/>
                    <a:pt x="374" y="90"/>
                    <a:pt x="400" y="121"/>
                  </a:cubicBezTo>
                  <a:lnTo>
                    <a:pt x="403" y="121"/>
                  </a:lnTo>
                  <a:close/>
                  <a:moveTo>
                    <a:pt x="412" y="60"/>
                  </a:moveTo>
                  <a:cubicBezTo>
                    <a:pt x="412" y="22"/>
                    <a:pt x="437" y="0"/>
                    <a:pt x="475" y="0"/>
                  </a:cubicBezTo>
                  <a:cubicBezTo>
                    <a:pt x="512" y="0"/>
                    <a:pt x="538" y="22"/>
                    <a:pt x="538" y="60"/>
                  </a:cubicBezTo>
                  <a:cubicBezTo>
                    <a:pt x="538" y="99"/>
                    <a:pt x="512" y="121"/>
                    <a:pt x="475" y="121"/>
                  </a:cubicBezTo>
                  <a:cubicBezTo>
                    <a:pt x="437" y="121"/>
                    <a:pt x="412" y="99"/>
                    <a:pt x="412" y="60"/>
                  </a:cubicBezTo>
                  <a:moveTo>
                    <a:pt x="521" y="60"/>
                  </a:moveTo>
                  <a:cubicBezTo>
                    <a:pt x="521" y="23"/>
                    <a:pt x="501" y="6"/>
                    <a:pt x="475" y="6"/>
                  </a:cubicBezTo>
                  <a:cubicBezTo>
                    <a:pt x="448" y="6"/>
                    <a:pt x="428" y="23"/>
                    <a:pt x="428" y="60"/>
                  </a:cubicBezTo>
                  <a:cubicBezTo>
                    <a:pt x="428" y="98"/>
                    <a:pt x="448" y="115"/>
                    <a:pt x="475" y="115"/>
                  </a:cubicBezTo>
                  <a:cubicBezTo>
                    <a:pt x="501" y="115"/>
                    <a:pt x="521" y="98"/>
                    <a:pt x="521" y="60"/>
                  </a:cubicBezTo>
                  <a:moveTo>
                    <a:pt x="1" y="75"/>
                  </a:moveTo>
                  <a:cubicBezTo>
                    <a:pt x="1" y="89"/>
                    <a:pt x="0" y="104"/>
                    <a:pt x="0" y="118"/>
                  </a:cubicBezTo>
                  <a:cubicBezTo>
                    <a:pt x="3" y="118"/>
                    <a:pt x="5" y="117"/>
                    <a:pt x="8" y="117"/>
                  </a:cubicBezTo>
                  <a:cubicBezTo>
                    <a:pt x="11" y="117"/>
                    <a:pt x="13" y="118"/>
                    <a:pt x="16" y="118"/>
                  </a:cubicBezTo>
                  <a:cubicBezTo>
                    <a:pt x="15" y="104"/>
                    <a:pt x="15" y="89"/>
                    <a:pt x="15" y="75"/>
                  </a:cubicBezTo>
                  <a:cubicBezTo>
                    <a:pt x="15" y="60"/>
                    <a:pt x="15" y="60"/>
                    <a:pt x="15" y="60"/>
                  </a:cubicBezTo>
                  <a:cubicBezTo>
                    <a:pt x="15" y="60"/>
                    <a:pt x="15" y="60"/>
                    <a:pt x="16" y="60"/>
                  </a:cubicBezTo>
                  <a:cubicBezTo>
                    <a:pt x="16" y="60"/>
                    <a:pt x="17" y="60"/>
                    <a:pt x="17" y="61"/>
                  </a:cubicBezTo>
                  <a:cubicBezTo>
                    <a:pt x="25" y="68"/>
                    <a:pt x="50" y="99"/>
                    <a:pt x="66" y="118"/>
                  </a:cubicBezTo>
                  <a:cubicBezTo>
                    <a:pt x="69" y="118"/>
                    <a:pt x="72" y="117"/>
                    <a:pt x="75" y="117"/>
                  </a:cubicBezTo>
                  <a:cubicBezTo>
                    <a:pt x="78" y="117"/>
                    <a:pt x="82" y="118"/>
                    <a:pt x="85" y="118"/>
                  </a:cubicBezTo>
                  <a:cubicBezTo>
                    <a:pt x="66" y="97"/>
                    <a:pt x="48" y="76"/>
                    <a:pt x="30" y="55"/>
                  </a:cubicBezTo>
                  <a:cubicBezTo>
                    <a:pt x="42" y="41"/>
                    <a:pt x="68" y="17"/>
                    <a:pt x="83" y="3"/>
                  </a:cubicBezTo>
                  <a:cubicBezTo>
                    <a:pt x="80" y="4"/>
                    <a:pt x="78" y="4"/>
                    <a:pt x="75" y="4"/>
                  </a:cubicBezTo>
                  <a:cubicBezTo>
                    <a:pt x="73" y="4"/>
                    <a:pt x="70" y="4"/>
                    <a:pt x="68" y="3"/>
                  </a:cubicBezTo>
                  <a:cubicBezTo>
                    <a:pt x="53" y="21"/>
                    <a:pt x="34" y="42"/>
                    <a:pt x="18" y="55"/>
                  </a:cubicBezTo>
                  <a:cubicBezTo>
                    <a:pt x="17" y="56"/>
                    <a:pt x="16" y="57"/>
                    <a:pt x="16" y="57"/>
                  </a:cubicBezTo>
                  <a:cubicBezTo>
                    <a:pt x="15" y="57"/>
                    <a:pt x="15" y="56"/>
                    <a:pt x="15" y="56"/>
                  </a:cubicBezTo>
                  <a:cubicBezTo>
                    <a:pt x="15" y="46"/>
                    <a:pt x="15" y="46"/>
                    <a:pt x="15" y="46"/>
                  </a:cubicBezTo>
                  <a:cubicBezTo>
                    <a:pt x="15" y="32"/>
                    <a:pt x="15" y="17"/>
                    <a:pt x="16" y="3"/>
                  </a:cubicBezTo>
                  <a:cubicBezTo>
                    <a:pt x="13" y="4"/>
                    <a:pt x="11" y="4"/>
                    <a:pt x="8" y="4"/>
                  </a:cubicBezTo>
                  <a:cubicBezTo>
                    <a:pt x="5" y="4"/>
                    <a:pt x="3" y="4"/>
                    <a:pt x="0" y="3"/>
                  </a:cubicBezTo>
                  <a:cubicBezTo>
                    <a:pt x="0" y="17"/>
                    <a:pt x="1" y="32"/>
                    <a:pt x="1" y="46"/>
                  </a:cubicBezTo>
                  <a:cubicBezTo>
                    <a:pt x="1" y="75"/>
                    <a:pt x="1" y="75"/>
                    <a:pt x="1" y="75"/>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a:xfrm>
            <a:off x="323850" y="2574925"/>
            <a:ext cx="3789045" cy="1590675"/>
          </a:xfrm>
        </p:spPr>
        <p:txBody>
          <a:bodyPr>
            <a:noAutofit/>
          </a:bodyPr>
          <a:lstStyle>
            <a:lvl1pPr marL="0" algn="l" defTabSz="457200" rtl="0" eaLnBrk="1" latinLnBrk="0" hangingPunct="1">
              <a:lnSpc>
                <a:spcPct val="90000"/>
              </a:lnSpc>
              <a:defRPr lang="en-US" sz="3600" b="0" kern="1200" baseline="0" dirty="0">
                <a:solidFill>
                  <a:schemeClr val="bg1"/>
                </a:solidFill>
                <a:latin typeface="+mj-lt"/>
                <a:ea typeface="+mn-ea"/>
                <a:cs typeface="+mn-cs"/>
              </a:defRPr>
            </a:lvl1pPr>
          </a:lstStyle>
          <a:p>
            <a:r>
              <a:rPr lang="en-US"/>
              <a:t>Click to edit Master title style</a:t>
            </a:r>
            <a:endParaRPr lang="en-US" dirty="0"/>
          </a:p>
        </p:txBody>
      </p:sp>
      <p:sp>
        <p:nvSpPr>
          <p:cNvPr id="11" name="Subtitle 2"/>
          <p:cNvSpPr>
            <a:spLocks noGrp="1"/>
          </p:cNvSpPr>
          <p:nvPr>
            <p:ph type="subTitle" idx="1" hasCustomPrompt="1"/>
          </p:nvPr>
        </p:nvSpPr>
        <p:spPr>
          <a:xfrm>
            <a:off x="323850" y="1280160"/>
            <a:ext cx="2956560" cy="914400"/>
          </a:xfrm>
        </p:spPr>
        <p:txBody>
          <a:bodyPr anchor="b"/>
          <a:lstStyle>
            <a:lvl1pPr marL="0" indent="0" algn="l">
              <a:buNone/>
              <a:defRPr sz="1600" b="1" cap="all"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t>
            </a:r>
            <a:r>
              <a:rPr lang="en-US" dirty="0" err="1"/>
              <a:t>aDD</a:t>
            </a:r>
            <a:r>
              <a:rPr lang="en-US" dirty="0"/>
              <a:t> “Kronos For” or Customer Name</a:t>
            </a:r>
          </a:p>
        </p:txBody>
      </p:sp>
      <p:sp>
        <p:nvSpPr>
          <p:cNvPr id="17" name="TextBox 16"/>
          <p:cNvSpPr txBox="1"/>
          <p:nvPr userDrawn="1"/>
        </p:nvSpPr>
        <p:spPr>
          <a:xfrm>
            <a:off x="-1751619" y="1248236"/>
            <a:ext cx="1683356" cy="971035"/>
          </a:xfrm>
          <a:prstGeom prst="rect">
            <a:avLst/>
          </a:prstGeom>
          <a:solidFill>
            <a:srgbClr val="FFFF00"/>
          </a:solidFill>
        </p:spPr>
        <p:txBody>
          <a:bodyPr wrap="square">
            <a:spAutoFit/>
          </a:bodyPr>
          <a:lstStyle/>
          <a:p>
            <a:pPr fontAlgn="auto">
              <a:lnSpc>
                <a:spcPct val="95000"/>
              </a:lnSpc>
              <a:spcBef>
                <a:spcPts val="300"/>
              </a:spcBef>
              <a:spcAft>
                <a:spcPts val="0"/>
              </a:spcAft>
              <a:defRPr/>
            </a:pPr>
            <a:r>
              <a:rPr lang="en-US" sz="1200" dirty="0">
                <a:solidFill>
                  <a:schemeClr val="tx2">
                    <a:lumMod val="50000"/>
                  </a:schemeClr>
                </a:solidFill>
                <a:latin typeface="+mn-lt"/>
                <a:ea typeface="+mn-ea"/>
                <a:cs typeface="+mn-cs"/>
              </a:rPr>
              <a:t>This</a:t>
            </a:r>
            <a:r>
              <a:rPr lang="en-US" sz="1200" baseline="0" dirty="0">
                <a:solidFill>
                  <a:schemeClr val="tx2">
                    <a:lumMod val="50000"/>
                  </a:schemeClr>
                </a:solidFill>
                <a:latin typeface="+mn-lt"/>
                <a:ea typeface="+mn-ea"/>
                <a:cs typeface="+mn-cs"/>
              </a:rPr>
              <a:t> copy is for “Kronos for …” or for customer name if you cannot get a high-quality logo &gt;&gt;&gt;</a:t>
            </a:r>
            <a:endParaRPr lang="en-US" sz="1200" dirty="0">
              <a:solidFill>
                <a:schemeClr val="tx2">
                  <a:lumMod val="50000"/>
                </a:schemeClr>
              </a:solidFill>
              <a:latin typeface="+mn-lt"/>
              <a:ea typeface="+mn-ea"/>
              <a:cs typeface="+mn-cs"/>
            </a:endParaRPr>
          </a:p>
        </p:txBody>
      </p:sp>
      <p:sp>
        <p:nvSpPr>
          <p:cNvPr id="19" name="TextBox 18"/>
          <p:cNvSpPr txBox="1"/>
          <p:nvPr userDrawn="1"/>
        </p:nvSpPr>
        <p:spPr>
          <a:xfrm>
            <a:off x="9312829" y="0"/>
            <a:ext cx="1295400" cy="795602"/>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dirty="0">
                <a:solidFill>
                  <a:schemeClr val="tx2">
                    <a:lumMod val="50000"/>
                  </a:schemeClr>
                </a:solidFill>
                <a:latin typeface="+mn-lt"/>
                <a:ea typeface="+mn-ea"/>
                <a:cs typeface="+mn-cs"/>
              </a:rPr>
              <a:t>DO NOT </a:t>
            </a:r>
            <a:br>
              <a:rPr lang="en-US" sz="1200" dirty="0">
                <a:solidFill>
                  <a:schemeClr val="tx2">
                    <a:lumMod val="50000"/>
                  </a:schemeClr>
                </a:solidFill>
                <a:latin typeface="+mn-lt"/>
                <a:ea typeface="+mn-ea"/>
                <a:cs typeface="+mn-cs"/>
              </a:rPr>
            </a:br>
            <a:r>
              <a:rPr lang="en-US" sz="1200" dirty="0">
                <a:solidFill>
                  <a:schemeClr val="tx2">
                    <a:lumMod val="50000"/>
                  </a:schemeClr>
                </a:solidFill>
                <a:latin typeface="+mn-lt"/>
                <a:ea typeface="+mn-ea"/>
                <a:cs typeface="+mn-cs"/>
              </a:rPr>
              <a:t>MOVE KRONOS</a:t>
            </a:r>
            <a:br>
              <a:rPr lang="en-US" sz="1200" dirty="0">
                <a:solidFill>
                  <a:schemeClr val="tx2">
                    <a:lumMod val="50000"/>
                  </a:schemeClr>
                </a:solidFill>
                <a:latin typeface="+mn-lt"/>
                <a:ea typeface="+mn-ea"/>
                <a:cs typeface="+mn-cs"/>
              </a:rPr>
            </a:br>
            <a:r>
              <a:rPr lang="en-US" sz="1200" dirty="0">
                <a:solidFill>
                  <a:schemeClr val="tx2">
                    <a:lumMod val="50000"/>
                  </a:schemeClr>
                </a:solidFill>
                <a:latin typeface="+mn-lt"/>
                <a:ea typeface="+mn-ea"/>
                <a:cs typeface="+mn-cs"/>
              </a:rPr>
              <a:t>LOGO.</a:t>
            </a:r>
          </a:p>
        </p:txBody>
      </p:sp>
      <p:sp>
        <p:nvSpPr>
          <p:cNvPr id="20" name="TextBox 19"/>
          <p:cNvSpPr txBox="1"/>
          <p:nvPr userDrawn="1"/>
        </p:nvSpPr>
        <p:spPr>
          <a:xfrm>
            <a:off x="9321215" y="985450"/>
            <a:ext cx="1295400" cy="1788182"/>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To insert </a:t>
            </a:r>
            <a:br>
              <a:rPr lang="en-US" sz="1200" kern="1200" dirty="0">
                <a:solidFill>
                  <a:schemeClr val="tx2">
                    <a:lumMod val="50000"/>
                  </a:schemeClr>
                </a:solidFill>
                <a:latin typeface="Arial" charset="0"/>
                <a:ea typeface="ＭＳ Ｐゴシック" charset="0"/>
                <a:cs typeface="Arial" charset="0"/>
              </a:rPr>
            </a:br>
            <a:r>
              <a:rPr lang="en-US" sz="1200" kern="1200" dirty="0">
                <a:solidFill>
                  <a:schemeClr val="tx2">
                    <a:lumMod val="50000"/>
                  </a:schemeClr>
                </a:solidFill>
                <a:latin typeface="Arial" charset="0"/>
                <a:ea typeface="ＭＳ Ｐゴシック" charset="0"/>
                <a:cs typeface="Arial" charset="0"/>
              </a:rPr>
              <a:t>custom image: </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go to </a:t>
            </a:r>
            <a:br>
              <a:rPr lang="en-US" sz="1200" kern="1200" dirty="0">
                <a:solidFill>
                  <a:schemeClr val="tx2">
                    <a:lumMod val="50000"/>
                  </a:schemeClr>
                </a:solidFill>
                <a:latin typeface="Arial" charset="0"/>
                <a:ea typeface="ＭＳ Ｐゴシック" charset="0"/>
                <a:cs typeface="Arial" charset="0"/>
              </a:rPr>
            </a:br>
            <a:r>
              <a:rPr lang="en-US" sz="1200" b="1" kern="1200" dirty="0">
                <a:solidFill>
                  <a:schemeClr val="tx2">
                    <a:lumMod val="50000"/>
                  </a:schemeClr>
                </a:solidFill>
                <a:latin typeface="Arial" charset="0"/>
                <a:ea typeface="ＭＳ Ｐゴシック" charset="0"/>
                <a:cs typeface="Arial" charset="0"/>
              </a:rPr>
              <a:t>View &gt; Master &gt; Slide Master</a:t>
            </a:r>
            <a:endParaRPr lang="en-US" sz="1200" kern="120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insert new image</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send to back</a:t>
            </a:r>
          </a:p>
        </p:txBody>
      </p:sp>
      <p:sp>
        <p:nvSpPr>
          <p:cNvPr id="22" name="TextBox 21"/>
          <p:cNvSpPr txBox="1"/>
          <p:nvPr userDrawn="1"/>
        </p:nvSpPr>
        <p:spPr>
          <a:xfrm>
            <a:off x="-1755605" y="0"/>
            <a:ext cx="1614506" cy="971035"/>
          </a:xfrm>
          <a:prstGeom prst="rect">
            <a:avLst/>
          </a:prstGeom>
          <a:solidFill>
            <a:srgbClr val="FFFF00"/>
          </a:solidFill>
        </p:spPr>
        <p:txBody>
          <a:bodyPr wrap="square">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OPTION TO INSERT</a:t>
            </a:r>
            <a:r>
              <a:rPr lang="en-US" sz="1200" dirty="0">
                <a:solidFill>
                  <a:schemeClr val="tx2">
                    <a:lumMod val="50000"/>
                  </a:schemeClr>
                </a:solidFill>
                <a:latin typeface="+mn-lt"/>
                <a:ea typeface="+mn-ea"/>
                <a:cs typeface="+mn-cs"/>
              </a:rPr>
              <a:t/>
            </a:r>
            <a:br>
              <a:rPr lang="en-US" sz="1200" dirty="0">
                <a:solidFill>
                  <a:schemeClr val="tx2">
                    <a:lumMod val="50000"/>
                  </a:schemeClr>
                </a:solidFill>
                <a:latin typeface="+mn-lt"/>
                <a:ea typeface="+mn-ea"/>
                <a:cs typeface="+mn-cs"/>
              </a:rPr>
            </a:br>
            <a:r>
              <a:rPr lang="en-US" sz="1200" dirty="0">
                <a:solidFill>
                  <a:schemeClr val="tx2">
                    <a:lumMod val="50000"/>
                  </a:schemeClr>
                </a:solidFill>
                <a:latin typeface="+mn-lt"/>
                <a:ea typeface="+mn-ea"/>
                <a:cs typeface="+mn-cs"/>
              </a:rPr>
              <a:t>Customer Logo In this locatio</a:t>
            </a:r>
            <a:r>
              <a:rPr lang="en-US" sz="1200" baseline="0" dirty="0">
                <a:solidFill>
                  <a:schemeClr val="tx2">
                    <a:lumMod val="50000"/>
                  </a:schemeClr>
                </a:solidFill>
                <a:latin typeface="+mn-lt"/>
                <a:ea typeface="+mn-ea"/>
                <a:cs typeface="+mn-cs"/>
              </a:rPr>
              <a:t>n if logo has no background</a:t>
            </a:r>
            <a:r>
              <a:rPr lang="en-US" sz="1200" dirty="0">
                <a:solidFill>
                  <a:schemeClr val="tx2">
                    <a:lumMod val="50000"/>
                  </a:schemeClr>
                </a:solidFill>
                <a:latin typeface="+mn-lt"/>
                <a:ea typeface="+mn-ea"/>
                <a:cs typeface="+mn-cs"/>
              </a:rPr>
              <a:t> 		</a:t>
            </a:r>
            <a:r>
              <a:rPr lang="en-US" sz="1200" baseline="0" dirty="0">
                <a:solidFill>
                  <a:schemeClr val="tx2">
                    <a:lumMod val="50000"/>
                  </a:schemeClr>
                </a:solidFill>
                <a:latin typeface="+mn-lt"/>
                <a:ea typeface="+mn-ea"/>
                <a:cs typeface="+mn-cs"/>
              </a:rPr>
              <a:t>            </a:t>
            </a:r>
            <a:r>
              <a:rPr lang="en-US" sz="1200" dirty="0">
                <a:solidFill>
                  <a:schemeClr val="tx2">
                    <a:lumMod val="50000"/>
                  </a:schemeClr>
                </a:solidFill>
                <a:latin typeface="+mn-lt"/>
                <a:ea typeface="+mn-ea"/>
                <a:cs typeface="+mn-cs"/>
              </a:rPr>
              <a:t>&gt;&gt;&gt;</a:t>
            </a:r>
          </a:p>
        </p:txBody>
      </p:sp>
      <p:sp>
        <p:nvSpPr>
          <p:cNvPr id="24" name="Text Placeholder 28"/>
          <p:cNvSpPr>
            <a:spLocks noGrp="1"/>
          </p:cNvSpPr>
          <p:nvPr>
            <p:ph type="body" sz="quarter" idx="10" hasCustomPrompt="1"/>
          </p:nvPr>
        </p:nvSpPr>
        <p:spPr>
          <a:xfrm>
            <a:off x="305118" y="4419600"/>
            <a:ext cx="3870325" cy="385763"/>
          </a:xfrm>
        </p:spPr>
        <p:txBody>
          <a:bodyPr/>
          <a:lstStyle>
            <a:lvl1pPr marL="0" indent="0">
              <a:buNone/>
              <a:defRPr sz="1300" cap="all" baseline="0">
                <a:solidFill>
                  <a:schemeClr val="bg1"/>
                </a:solidFill>
              </a:defRPr>
            </a:lvl1pPr>
          </a:lstStyle>
          <a:p>
            <a:pPr lvl="0"/>
            <a:r>
              <a:rPr lang="en-US" dirty="0"/>
              <a:t>Click to enter presenter</a:t>
            </a:r>
          </a:p>
        </p:txBody>
      </p:sp>
    </p:spTree>
    <p:extLst>
      <p:ext uri="{BB962C8B-B14F-4D97-AF65-F5344CB8AC3E}">
        <p14:creationId xmlns:p14="http://schemas.microsoft.com/office/powerpoint/2010/main" val="30180850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4763"/>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2755900"/>
            <a:ext cx="9144000" cy="2387600"/>
          </a:xfrm>
          <a:prstGeom prst="rect">
            <a:avLst/>
          </a:prstGeom>
          <a:solidFill>
            <a:schemeClr val="accent2">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1" descr="W:\Inprogress\Kronos MASTER\17284 Kronos Template Refresh\powerpoint\flattened-art\line-texture-black-01.png"/>
          <p:cNvPicPr>
            <a:picLocks noChangeAspect="1" noChangeArrowheads="1"/>
          </p:cNvPicPr>
          <p:nvPr userDrawn="1"/>
        </p:nvPicPr>
        <p:blipFill rotWithShape="1">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7737643" y="2755900"/>
            <a:ext cx="1406356" cy="14097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W:\Inprogress\Kronos MASTER\17284 Kronos Template Refresh\powerpoint\flattened-art\line-texture-white-01.png"/>
          <p:cNvPicPr>
            <a:picLocks noChangeAspect="1" noChangeArrowheads="1"/>
          </p:cNvPicPr>
          <p:nvPr/>
        </p:nvPicPr>
        <p:blipFill>
          <a:blip r:embed="rId4" cstate="screen">
            <a:extLst>
              <a:ext uri="{28A0092B-C50C-407E-A947-70E740481C1C}">
                <a14:useLocalDpi xmlns:a14="http://schemas.microsoft.com/office/drawing/2010/main"/>
              </a:ext>
            </a:extLst>
          </a:blip>
          <a:srcRect r="-5"/>
          <a:stretch>
            <a:fillRect/>
          </a:stretch>
        </p:blipFill>
        <p:spPr bwMode="auto">
          <a:xfrm>
            <a:off x="5489575" y="2295525"/>
            <a:ext cx="3654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7"/>
          <p:cNvSpPr>
            <a:spLocks noEditPoints="1"/>
          </p:cNvSpPr>
          <p:nvPr/>
        </p:nvSpPr>
        <p:spPr bwMode="auto">
          <a:xfrm>
            <a:off x="69850" y="4908550"/>
            <a:ext cx="184150" cy="185738"/>
          </a:xfrm>
          <a:custGeom>
            <a:avLst/>
            <a:gdLst>
              <a:gd name="T0" fmla="*/ 80217 w 189"/>
              <a:gd name="T1" fmla="*/ 74514 h 189"/>
              <a:gd name="T2" fmla="*/ 145760 w 189"/>
              <a:gd name="T3" fmla="*/ 16668 h 189"/>
              <a:gd name="T4" fmla="*/ 106630 w 189"/>
              <a:gd name="T5" fmla="*/ 77455 h 189"/>
              <a:gd name="T6" fmla="*/ 0 w 189"/>
              <a:gd name="T7" fmla="*/ 90201 h 189"/>
              <a:gd name="T8" fmla="*/ 184890 w 189"/>
              <a:gd name="T9" fmla="*/ 92162 h 189"/>
              <a:gd name="T10" fmla="*/ 127173 w 189"/>
              <a:gd name="T11" fmla="*/ 78436 h 189"/>
              <a:gd name="T12" fmla="*/ 127173 w 189"/>
              <a:gd name="T13" fmla="*/ 105888 h 189"/>
              <a:gd name="T14" fmla="*/ 184890 w 189"/>
              <a:gd name="T15" fmla="*/ 92162 h 189"/>
              <a:gd name="T16" fmla="*/ 2935 w 189"/>
              <a:gd name="T17" fmla="*/ 70592 h 189"/>
              <a:gd name="T18" fmla="*/ 95869 w 189"/>
              <a:gd name="T19" fmla="*/ 59807 h 189"/>
              <a:gd name="T20" fmla="*/ 128151 w 189"/>
              <a:gd name="T21" fmla="*/ 6863 h 189"/>
              <a:gd name="T22" fmla="*/ 75326 w 189"/>
              <a:gd name="T23" fmla="*/ 54905 h 189"/>
              <a:gd name="T24" fmla="*/ 22500 w 189"/>
              <a:gd name="T25" fmla="*/ 31374 h 189"/>
              <a:gd name="T26" fmla="*/ 73369 w 189"/>
              <a:gd name="T27" fmla="*/ 22550 h 189"/>
              <a:gd name="T28" fmla="*/ 22500 w 189"/>
              <a:gd name="T29" fmla="*/ 31374 h 189"/>
              <a:gd name="T30" fmla="*/ 9783 w 189"/>
              <a:gd name="T31" fmla="*/ 50983 h 189"/>
              <a:gd name="T32" fmla="*/ 86086 w 189"/>
              <a:gd name="T33" fmla="*/ 38237 h 189"/>
              <a:gd name="T34" fmla="*/ 108586 w 189"/>
              <a:gd name="T35" fmla="*/ 980 h 189"/>
              <a:gd name="T36" fmla="*/ 71413 w 189"/>
              <a:gd name="T37" fmla="*/ 35296 h 189"/>
              <a:gd name="T38" fmla="*/ 978 w 189"/>
              <a:gd name="T39" fmla="*/ 109810 h 189"/>
              <a:gd name="T40" fmla="*/ 111521 w 189"/>
              <a:gd name="T41" fmla="*/ 120595 h 189"/>
              <a:gd name="T42" fmla="*/ 148695 w 189"/>
              <a:gd name="T43" fmla="*/ 165695 h 189"/>
              <a:gd name="T44" fmla="*/ 77282 w 189"/>
              <a:gd name="T45" fmla="*/ 94123 h 189"/>
              <a:gd name="T46" fmla="*/ 978 w 189"/>
              <a:gd name="T47" fmla="*/ 109810 h 189"/>
              <a:gd name="T48" fmla="*/ 75326 w 189"/>
              <a:gd name="T49" fmla="*/ 129419 h 189"/>
              <a:gd name="T50" fmla="*/ 128151 w 189"/>
              <a:gd name="T51" fmla="*/ 177460 h 189"/>
              <a:gd name="T52" fmla="*/ 95869 w 189"/>
              <a:gd name="T53" fmla="*/ 125497 h 189"/>
              <a:gd name="T54" fmla="*/ 2935 w 189"/>
              <a:gd name="T55" fmla="*/ 113732 h 189"/>
              <a:gd name="T56" fmla="*/ 22500 w 189"/>
              <a:gd name="T57" fmla="*/ 152949 h 189"/>
              <a:gd name="T58" fmla="*/ 73369 w 189"/>
              <a:gd name="T59" fmla="*/ 161773 h 189"/>
              <a:gd name="T60" fmla="*/ 22500 w 189"/>
              <a:gd name="T61" fmla="*/ 152949 h 189"/>
              <a:gd name="T62" fmla="*/ 71413 w 189"/>
              <a:gd name="T63" fmla="*/ 149028 h 189"/>
              <a:gd name="T64" fmla="*/ 108586 w 189"/>
              <a:gd name="T65" fmla="*/ 183343 h 189"/>
              <a:gd name="T66" fmla="*/ 86086 w 189"/>
              <a:gd name="T67" fmla="*/ 146086 h 189"/>
              <a:gd name="T68" fmla="*/ 9783 w 189"/>
              <a:gd name="T69" fmla="*/ 133340 h 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9" h="189">
                <a:moveTo>
                  <a:pt x="1" y="76"/>
                </a:moveTo>
                <a:cubicBezTo>
                  <a:pt x="82" y="76"/>
                  <a:pt x="82" y="76"/>
                  <a:pt x="82" y="76"/>
                </a:cubicBezTo>
                <a:cubicBezTo>
                  <a:pt x="84" y="76"/>
                  <a:pt x="105" y="77"/>
                  <a:pt x="114" y="65"/>
                </a:cubicBezTo>
                <a:cubicBezTo>
                  <a:pt x="123" y="53"/>
                  <a:pt x="149" y="17"/>
                  <a:pt x="149" y="17"/>
                </a:cubicBezTo>
                <a:cubicBezTo>
                  <a:pt x="150" y="18"/>
                  <a:pt x="150" y="18"/>
                  <a:pt x="152" y="19"/>
                </a:cubicBezTo>
                <a:cubicBezTo>
                  <a:pt x="152" y="19"/>
                  <a:pt x="109" y="79"/>
                  <a:pt x="109" y="79"/>
                </a:cubicBezTo>
                <a:cubicBezTo>
                  <a:pt x="101" y="90"/>
                  <a:pt x="89" y="92"/>
                  <a:pt x="79" y="92"/>
                </a:cubicBezTo>
                <a:cubicBezTo>
                  <a:pt x="0" y="92"/>
                  <a:pt x="0" y="92"/>
                  <a:pt x="0" y="92"/>
                </a:cubicBezTo>
                <a:cubicBezTo>
                  <a:pt x="0" y="88"/>
                  <a:pt x="0" y="82"/>
                  <a:pt x="1" y="76"/>
                </a:cubicBezTo>
                <a:moveTo>
                  <a:pt x="189" y="94"/>
                </a:moveTo>
                <a:cubicBezTo>
                  <a:pt x="189" y="70"/>
                  <a:pt x="180" y="48"/>
                  <a:pt x="165" y="32"/>
                </a:cubicBezTo>
                <a:cubicBezTo>
                  <a:pt x="130" y="80"/>
                  <a:pt x="130" y="80"/>
                  <a:pt x="130" y="80"/>
                </a:cubicBezTo>
                <a:cubicBezTo>
                  <a:pt x="127" y="84"/>
                  <a:pt x="121" y="91"/>
                  <a:pt x="112" y="94"/>
                </a:cubicBezTo>
                <a:cubicBezTo>
                  <a:pt x="121" y="97"/>
                  <a:pt x="127" y="104"/>
                  <a:pt x="130" y="108"/>
                </a:cubicBezTo>
                <a:cubicBezTo>
                  <a:pt x="165" y="156"/>
                  <a:pt x="165" y="156"/>
                  <a:pt x="165" y="156"/>
                </a:cubicBezTo>
                <a:cubicBezTo>
                  <a:pt x="180" y="140"/>
                  <a:pt x="189" y="118"/>
                  <a:pt x="189" y="94"/>
                </a:cubicBezTo>
                <a:moveTo>
                  <a:pt x="8" y="56"/>
                </a:moveTo>
                <a:cubicBezTo>
                  <a:pt x="6" y="61"/>
                  <a:pt x="4" y="66"/>
                  <a:pt x="3" y="72"/>
                </a:cubicBezTo>
                <a:cubicBezTo>
                  <a:pt x="76" y="72"/>
                  <a:pt x="76" y="72"/>
                  <a:pt x="76" y="72"/>
                </a:cubicBezTo>
                <a:cubicBezTo>
                  <a:pt x="88" y="72"/>
                  <a:pt x="95" y="65"/>
                  <a:pt x="98" y="61"/>
                </a:cubicBezTo>
                <a:cubicBezTo>
                  <a:pt x="119" y="32"/>
                  <a:pt x="135" y="9"/>
                  <a:pt x="135" y="9"/>
                </a:cubicBezTo>
                <a:cubicBezTo>
                  <a:pt x="133" y="7"/>
                  <a:pt x="131" y="7"/>
                  <a:pt x="131" y="7"/>
                </a:cubicBezTo>
                <a:cubicBezTo>
                  <a:pt x="131" y="7"/>
                  <a:pt x="103" y="46"/>
                  <a:pt x="103" y="46"/>
                </a:cubicBezTo>
                <a:cubicBezTo>
                  <a:pt x="98" y="51"/>
                  <a:pt x="95" y="56"/>
                  <a:pt x="77" y="56"/>
                </a:cubicBezTo>
                <a:cubicBezTo>
                  <a:pt x="8" y="56"/>
                  <a:pt x="8" y="56"/>
                  <a:pt x="8" y="56"/>
                </a:cubicBezTo>
                <a:moveTo>
                  <a:pt x="23" y="32"/>
                </a:moveTo>
                <a:cubicBezTo>
                  <a:pt x="62" y="32"/>
                  <a:pt x="62" y="32"/>
                  <a:pt x="62" y="32"/>
                </a:cubicBezTo>
                <a:cubicBezTo>
                  <a:pt x="69" y="32"/>
                  <a:pt x="73" y="26"/>
                  <a:pt x="75" y="23"/>
                </a:cubicBezTo>
                <a:cubicBezTo>
                  <a:pt x="75" y="23"/>
                  <a:pt x="92" y="0"/>
                  <a:pt x="92" y="0"/>
                </a:cubicBezTo>
                <a:cubicBezTo>
                  <a:pt x="69" y="0"/>
                  <a:pt x="43" y="9"/>
                  <a:pt x="23" y="32"/>
                </a:cubicBezTo>
                <a:moveTo>
                  <a:pt x="20" y="36"/>
                </a:moveTo>
                <a:cubicBezTo>
                  <a:pt x="15" y="42"/>
                  <a:pt x="11" y="49"/>
                  <a:pt x="10" y="52"/>
                </a:cubicBezTo>
                <a:cubicBezTo>
                  <a:pt x="69" y="52"/>
                  <a:pt x="69" y="52"/>
                  <a:pt x="69" y="52"/>
                </a:cubicBezTo>
                <a:cubicBezTo>
                  <a:pt x="76" y="52"/>
                  <a:pt x="83" y="48"/>
                  <a:pt x="88" y="39"/>
                </a:cubicBezTo>
                <a:cubicBezTo>
                  <a:pt x="89" y="39"/>
                  <a:pt x="115" y="2"/>
                  <a:pt x="115" y="2"/>
                </a:cubicBezTo>
                <a:cubicBezTo>
                  <a:pt x="111" y="1"/>
                  <a:pt x="111" y="1"/>
                  <a:pt x="111" y="1"/>
                </a:cubicBezTo>
                <a:cubicBezTo>
                  <a:pt x="93" y="26"/>
                  <a:pt x="93" y="26"/>
                  <a:pt x="93" y="26"/>
                </a:cubicBezTo>
                <a:cubicBezTo>
                  <a:pt x="93" y="26"/>
                  <a:pt x="85" y="37"/>
                  <a:pt x="73" y="36"/>
                </a:cubicBezTo>
                <a:cubicBezTo>
                  <a:pt x="20" y="36"/>
                  <a:pt x="20" y="36"/>
                  <a:pt x="20" y="36"/>
                </a:cubicBezTo>
                <a:moveTo>
                  <a:pt x="1" y="112"/>
                </a:moveTo>
                <a:cubicBezTo>
                  <a:pt x="82" y="112"/>
                  <a:pt x="82" y="112"/>
                  <a:pt x="82" y="112"/>
                </a:cubicBezTo>
                <a:cubicBezTo>
                  <a:pt x="84" y="112"/>
                  <a:pt x="105" y="111"/>
                  <a:pt x="114" y="123"/>
                </a:cubicBezTo>
                <a:cubicBezTo>
                  <a:pt x="123" y="135"/>
                  <a:pt x="149" y="172"/>
                  <a:pt x="149" y="172"/>
                </a:cubicBezTo>
                <a:cubicBezTo>
                  <a:pt x="150" y="171"/>
                  <a:pt x="150" y="170"/>
                  <a:pt x="152" y="169"/>
                </a:cubicBezTo>
                <a:cubicBezTo>
                  <a:pt x="152" y="169"/>
                  <a:pt x="109" y="109"/>
                  <a:pt x="109" y="109"/>
                </a:cubicBezTo>
                <a:cubicBezTo>
                  <a:pt x="101" y="99"/>
                  <a:pt x="89" y="96"/>
                  <a:pt x="79" y="96"/>
                </a:cubicBezTo>
                <a:cubicBezTo>
                  <a:pt x="0" y="96"/>
                  <a:pt x="0" y="96"/>
                  <a:pt x="0" y="96"/>
                </a:cubicBezTo>
                <a:cubicBezTo>
                  <a:pt x="0" y="100"/>
                  <a:pt x="0" y="107"/>
                  <a:pt x="1" y="112"/>
                </a:cubicBezTo>
                <a:moveTo>
                  <a:pt x="8" y="132"/>
                </a:moveTo>
                <a:cubicBezTo>
                  <a:pt x="77" y="132"/>
                  <a:pt x="77" y="132"/>
                  <a:pt x="77" y="132"/>
                </a:cubicBezTo>
                <a:cubicBezTo>
                  <a:pt x="95" y="132"/>
                  <a:pt x="98" y="137"/>
                  <a:pt x="103" y="142"/>
                </a:cubicBezTo>
                <a:cubicBezTo>
                  <a:pt x="103" y="142"/>
                  <a:pt x="131" y="181"/>
                  <a:pt x="131" y="181"/>
                </a:cubicBezTo>
                <a:cubicBezTo>
                  <a:pt x="131" y="181"/>
                  <a:pt x="133" y="181"/>
                  <a:pt x="135" y="180"/>
                </a:cubicBezTo>
                <a:cubicBezTo>
                  <a:pt x="135" y="180"/>
                  <a:pt x="119" y="156"/>
                  <a:pt x="98" y="128"/>
                </a:cubicBezTo>
                <a:cubicBezTo>
                  <a:pt x="95" y="123"/>
                  <a:pt x="88" y="116"/>
                  <a:pt x="76" y="116"/>
                </a:cubicBezTo>
                <a:cubicBezTo>
                  <a:pt x="76" y="116"/>
                  <a:pt x="3" y="116"/>
                  <a:pt x="3" y="116"/>
                </a:cubicBezTo>
                <a:cubicBezTo>
                  <a:pt x="4" y="122"/>
                  <a:pt x="6" y="128"/>
                  <a:pt x="8" y="132"/>
                </a:cubicBezTo>
                <a:moveTo>
                  <a:pt x="23" y="156"/>
                </a:moveTo>
                <a:cubicBezTo>
                  <a:pt x="43" y="179"/>
                  <a:pt x="69" y="188"/>
                  <a:pt x="92" y="189"/>
                </a:cubicBezTo>
                <a:cubicBezTo>
                  <a:pt x="75" y="165"/>
                  <a:pt x="75" y="165"/>
                  <a:pt x="75" y="165"/>
                </a:cubicBezTo>
                <a:cubicBezTo>
                  <a:pt x="73" y="163"/>
                  <a:pt x="69" y="156"/>
                  <a:pt x="62" y="156"/>
                </a:cubicBezTo>
                <a:cubicBezTo>
                  <a:pt x="23" y="156"/>
                  <a:pt x="23" y="156"/>
                  <a:pt x="23" y="156"/>
                </a:cubicBezTo>
                <a:moveTo>
                  <a:pt x="20" y="152"/>
                </a:moveTo>
                <a:cubicBezTo>
                  <a:pt x="73" y="152"/>
                  <a:pt x="73" y="152"/>
                  <a:pt x="73" y="152"/>
                </a:cubicBezTo>
                <a:cubicBezTo>
                  <a:pt x="85" y="152"/>
                  <a:pt x="93" y="162"/>
                  <a:pt x="93" y="162"/>
                </a:cubicBezTo>
                <a:cubicBezTo>
                  <a:pt x="111" y="187"/>
                  <a:pt x="111" y="187"/>
                  <a:pt x="111" y="187"/>
                </a:cubicBezTo>
                <a:cubicBezTo>
                  <a:pt x="115" y="186"/>
                  <a:pt x="115" y="186"/>
                  <a:pt x="115" y="186"/>
                </a:cubicBezTo>
                <a:cubicBezTo>
                  <a:pt x="115" y="186"/>
                  <a:pt x="89" y="149"/>
                  <a:pt x="88" y="149"/>
                </a:cubicBezTo>
                <a:cubicBezTo>
                  <a:pt x="83" y="140"/>
                  <a:pt x="76" y="137"/>
                  <a:pt x="69" y="136"/>
                </a:cubicBezTo>
                <a:cubicBezTo>
                  <a:pt x="10" y="136"/>
                  <a:pt x="10" y="136"/>
                  <a:pt x="10" y="136"/>
                </a:cubicBezTo>
                <a:cubicBezTo>
                  <a:pt x="12" y="141"/>
                  <a:pt x="15" y="146"/>
                  <a:pt x="20" y="152"/>
                </a:cubicBezTo>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ooter Placeholder 4"/>
          <p:cNvSpPr txBox="1">
            <a:spLocks/>
          </p:cNvSpPr>
          <p:nvPr/>
        </p:nvSpPr>
        <p:spPr>
          <a:xfrm>
            <a:off x="5547359" y="4859338"/>
            <a:ext cx="2958465" cy="284162"/>
          </a:xfrm>
          <a:prstGeom prst="rect">
            <a:avLst/>
          </a:prstGeom>
        </p:spPr>
        <p:txBody>
          <a:bodyPr anchor="ctr"/>
          <a:lstStyle>
            <a:defPPr>
              <a:defRPr lang="en-US"/>
            </a:defPPr>
            <a:lvl1pPr>
              <a:lnSpc>
                <a:spcPct val="90000"/>
              </a:lnSpc>
              <a:spcBef>
                <a:spcPts val="0"/>
              </a:spcBef>
              <a:defRPr sz="800" cap="all" baseline="0">
                <a:solidFill>
                  <a:schemeClr val="bg1"/>
                </a:solidFill>
              </a:defRPr>
            </a:lvl1pPr>
          </a:lstStyle>
          <a:p>
            <a:pPr algn="r" fontAlgn="auto">
              <a:spcAft>
                <a:spcPts val="0"/>
              </a:spcAft>
              <a:defRPr/>
            </a:pPr>
            <a:r>
              <a:rPr lang="en-US" dirty="0">
                <a:solidFill>
                  <a:schemeClr val="bg1">
                    <a:alpha val="50000"/>
                  </a:schemeClr>
                </a:solidFill>
                <a:latin typeface="+mn-lt"/>
                <a:ea typeface="+mn-ea"/>
                <a:cs typeface="+mn-cs"/>
              </a:rPr>
              <a:t>© Kronos incorporated  │  </a:t>
            </a:r>
            <a:fld id="{EEBA3CF9-2BFB-4018-B1C6-D0E91363D75F}" type="datetime4">
              <a:rPr lang="en-US" smtClean="0">
                <a:solidFill>
                  <a:schemeClr val="bg1">
                    <a:alpha val="50000"/>
                  </a:schemeClr>
                </a:solidFill>
                <a:latin typeface="+mn-lt"/>
                <a:ea typeface="+mn-ea"/>
                <a:cs typeface="+mn-cs"/>
              </a:rPr>
              <a:pPr algn="r" fontAlgn="auto">
                <a:spcAft>
                  <a:spcPts val="0"/>
                </a:spcAft>
                <a:defRPr/>
              </a:pPr>
              <a:t>January 22, 2018</a:t>
            </a:fld>
            <a:r>
              <a:rPr lang="en-US" dirty="0">
                <a:solidFill>
                  <a:schemeClr val="bg1">
                    <a:alpha val="50000"/>
                  </a:schemeClr>
                </a:solidFill>
                <a:latin typeface="+mn-lt"/>
                <a:ea typeface="+mn-ea"/>
                <a:cs typeface="+mn-cs"/>
              </a:rPr>
              <a:t>  │</a:t>
            </a:r>
          </a:p>
        </p:txBody>
      </p:sp>
      <p:sp>
        <p:nvSpPr>
          <p:cNvPr id="2" name="Title 1"/>
          <p:cNvSpPr>
            <a:spLocks noGrp="1"/>
          </p:cNvSpPr>
          <p:nvPr>
            <p:ph type="title"/>
          </p:nvPr>
        </p:nvSpPr>
        <p:spPr>
          <a:xfrm>
            <a:off x="638175" y="3305175"/>
            <a:ext cx="6858000" cy="1005840"/>
          </a:xfrm>
        </p:spPr>
        <p:txBody>
          <a:bodyPr anchor="t"/>
          <a:lstStyle>
            <a:lvl1pPr algn="l">
              <a:defRPr sz="3600" b="0"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8175" y="2755900"/>
            <a:ext cx="6858000" cy="549275"/>
          </a:xfrm>
        </p:spPr>
        <p:txBody>
          <a:bodyPr anchor="b"/>
          <a:lstStyle>
            <a:lvl1pPr marL="0" indent="0" algn="l" defTabSz="457200" rtl="0" eaLnBrk="1" latinLnBrk="0" hangingPunct="1">
              <a:spcBef>
                <a:spcPts val="1200"/>
              </a:spcBef>
              <a:buClr>
                <a:schemeClr val="accent2"/>
              </a:buClr>
              <a:buFont typeface="Arial"/>
              <a:buNone/>
              <a:defRPr lang="en-US" sz="1600" b="1" kern="1200" cap="all" baseline="0" dirty="0" smtClean="0">
                <a:solidFill>
                  <a:schemeClr val="tx2">
                    <a:lumMod val="50000"/>
                  </a:schemeClr>
                </a:solidFill>
                <a:latin typeface="+mn-lt"/>
                <a:ea typeface="+mn-ea"/>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1" name="Slide Number Placeholder 5"/>
          <p:cNvSpPr>
            <a:spLocks noGrp="1"/>
          </p:cNvSpPr>
          <p:nvPr>
            <p:ph type="sldNum" sz="quarter" idx="10"/>
          </p:nvPr>
        </p:nvSpPr>
        <p:spPr/>
        <p:txBody>
          <a:bodyPr/>
          <a:lstStyle>
            <a:lvl1pPr>
              <a:lnSpc>
                <a:spcPct val="100000"/>
              </a:lnSpc>
              <a:defRPr/>
            </a:lvl1pPr>
          </a:lstStyle>
          <a:p>
            <a:fld id="{44C31A15-27C3-3C4E-BF8B-F6FFD80C96B9}" type="slidenum">
              <a:rPr lang="en-US"/>
              <a:pPr/>
              <a:t>‹#›</a:t>
            </a:fld>
            <a:endParaRPr lang="en-US"/>
          </a:p>
        </p:txBody>
      </p:sp>
      <p:sp>
        <p:nvSpPr>
          <p:cNvPr id="13" name="TextBox 12"/>
          <p:cNvSpPr txBox="1"/>
          <p:nvPr userDrawn="1"/>
        </p:nvSpPr>
        <p:spPr>
          <a:xfrm>
            <a:off x="-1363663" y="0"/>
            <a:ext cx="1295400" cy="1788182"/>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To insert </a:t>
            </a:r>
            <a:br>
              <a:rPr lang="en-US" sz="1200" kern="1200" dirty="0">
                <a:solidFill>
                  <a:schemeClr val="tx2">
                    <a:lumMod val="50000"/>
                  </a:schemeClr>
                </a:solidFill>
                <a:latin typeface="Arial" charset="0"/>
                <a:ea typeface="ＭＳ Ｐゴシック" charset="0"/>
                <a:cs typeface="Arial" charset="0"/>
              </a:rPr>
            </a:br>
            <a:r>
              <a:rPr lang="en-US" sz="1200" kern="1200" dirty="0">
                <a:solidFill>
                  <a:schemeClr val="tx2">
                    <a:lumMod val="50000"/>
                  </a:schemeClr>
                </a:solidFill>
                <a:latin typeface="Arial" charset="0"/>
                <a:ea typeface="ＭＳ Ｐゴシック" charset="0"/>
                <a:cs typeface="Arial" charset="0"/>
              </a:rPr>
              <a:t>custom image: </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go to </a:t>
            </a:r>
            <a:br>
              <a:rPr lang="en-US" sz="1200" kern="1200" dirty="0">
                <a:solidFill>
                  <a:schemeClr val="tx2">
                    <a:lumMod val="50000"/>
                  </a:schemeClr>
                </a:solidFill>
                <a:latin typeface="Arial" charset="0"/>
                <a:ea typeface="ＭＳ Ｐゴシック" charset="0"/>
                <a:cs typeface="Arial" charset="0"/>
              </a:rPr>
            </a:br>
            <a:r>
              <a:rPr lang="en-US" sz="1200" b="1" kern="1200" dirty="0">
                <a:solidFill>
                  <a:schemeClr val="tx2">
                    <a:lumMod val="50000"/>
                  </a:schemeClr>
                </a:solidFill>
                <a:latin typeface="Arial" charset="0"/>
                <a:ea typeface="ＭＳ Ｐゴシック" charset="0"/>
                <a:cs typeface="Arial" charset="0"/>
              </a:rPr>
              <a:t>View &gt; Master &gt; Slide Master</a:t>
            </a:r>
            <a:endParaRPr lang="en-US" sz="1200" kern="120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insert new image</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send to back</a:t>
            </a:r>
          </a:p>
        </p:txBody>
      </p:sp>
      <p:grpSp>
        <p:nvGrpSpPr>
          <p:cNvPr id="17" name="Group 16"/>
          <p:cNvGrpSpPr/>
          <p:nvPr userDrawn="1"/>
        </p:nvGrpSpPr>
        <p:grpSpPr>
          <a:xfrm>
            <a:off x="-1373552" y="2276026"/>
            <a:ext cx="1295400" cy="2857705"/>
            <a:chOff x="-1363663" y="2110363"/>
            <a:chExt cx="1295400" cy="2857705"/>
          </a:xfrm>
        </p:grpSpPr>
        <p:sp>
          <p:nvSpPr>
            <p:cNvPr id="15" name="TextBox 14"/>
            <p:cNvSpPr txBox="1"/>
            <p:nvPr userDrawn="1"/>
          </p:nvSpPr>
          <p:spPr>
            <a:xfrm>
              <a:off x="-1363663" y="2110363"/>
              <a:ext cx="1295400" cy="2857705"/>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To change color: </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go to </a:t>
              </a:r>
              <a:br>
                <a:rPr lang="en-US" sz="1200" kern="1200" dirty="0">
                  <a:solidFill>
                    <a:schemeClr val="tx2">
                      <a:lumMod val="50000"/>
                    </a:schemeClr>
                  </a:solidFill>
                  <a:latin typeface="Arial" charset="0"/>
                  <a:ea typeface="ＭＳ Ｐゴシック" charset="0"/>
                  <a:cs typeface="Arial" charset="0"/>
                </a:rPr>
              </a:br>
              <a:r>
                <a:rPr lang="en-US" sz="1200" b="1" kern="1200" dirty="0">
                  <a:solidFill>
                    <a:schemeClr val="tx2">
                      <a:lumMod val="50000"/>
                    </a:schemeClr>
                  </a:solidFill>
                  <a:latin typeface="Arial" charset="0"/>
                  <a:ea typeface="ＭＳ Ｐゴシック" charset="0"/>
                  <a:cs typeface="Arial" charset="0"/>
                </a:rPr>
                <a:t>View &gt; Master &gt; Slide Master</a:t>
              </a:r>
              <a:endParaRPr lang="en-US" sz="1200" kern="120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Select shape</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Use one</a:t>
              </a:r>
              <a:r>
                <a:rPr lang="en-US" sz="1200" kern="1200" baseline="0" dirty="0">
                  <a:solidFill>
                    <a:schemeClr val="tx2">
                      <a:lumMod val="50000"/>
                    </a:schemeClr>
                  </a:solidFill>
                  <a:latin typeface="Arial" charset="0"/>
                  <a:ea typeface="ＭＳ Ｐゴシック" charset="0"/>
                  <a:cs typeface="Arial" charset="0"/>
                </a:rPr>
                <a:t> of these colors</a:t>
              </a: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dirty="0">
                <a:solidFill>
                  <a:schemeClr val="tx2">
                    <a:lumMod val="50000"/>
                  </a:schemeClr>
                </a:solidFill>
                <a:latin typeface="Arial" charset="0"/>
                <a:ea typeface="ＭＳ Ｐゴシック" charset="0"/>
                <a:cs typeface="Arial" charset="0"/>
              </a:endParaRPr>
            </a:p>
          </p:txBody>
        </p:sp>
        <p:pic>
          <p:nvPicPr>
            <p:cNvPr id="14" name="Picture 13" descr="ThemeColors.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51445" y="3925860"/>
              <a:ext cx="1244158" cy="962944"/>
            </a:xfrm>
            <a:prstGeom prst="rect">
              <a:avLst/>
            </a:prstGeom>
          </p:spPr>
        </p:pic>
        <p:sp>
          <p:nvSpPr>
            <p:cNvPr id="16" name="Rectangle 15"/>
            <p:cNvSpPr/>
            <p:nvPr userDrawn="1"/>
          </p:nvSpPr>
          <p:spPr>
            <a:xfrm>
              <a:off x="-875862" y="4072751"/>
              <a:ext cx="757627" cy="157656"/>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83663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04925" y="0"/>
            <a:ext cx="78390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2"/>
          <p:cNvGrpSpPr>
            <a:grpSpLocks/>
          </p:cNvGrpSpPr>
          <p:nvPr/>
        </p:nvGrpSpPr>
        <p:grpSpPr bwMode="auto">
          <a:xfrm>
            <a:off x="0" y="0"/>
            <a:ext cx="10358438" cy="6872288"/>
            <a:chOff x="0" y="0"/>
            <a:chExt cx="10358438" cy="6872288"/>
          </a:xfrm>
        </p:grpSpPr>
        <p:sp>
          <p:nvSpPr>
            <p:cNvPr id="6" name="Freeform 7"/>
            <p:cNvSpPr>
              <a:spLocks/>
            </p:cNvSpPr>
            <p:nvPr/>
          </p:nvSpPr>
          <p:spPr bwMode="auto">
            <a:xfrm>
              <a:off x="0" y="0"/>
              <a:ext cx="5118100" cy="5157788"/>
            </a:xfrm>
            <a:custGeom>
              <a:avLst/>
              <a:gdLst>
                <a:gd name="T0" fmla="*/ 3224 w 3224"/>
                <a:gd name="T1" fmla="*/ 3249 h 3249"/>
                <a:gd name="T2" fmla="*/ 0 w 3224"/>
                <a:gd name="T3" fmla="*/ 3249 h 3249"/>
                <a:gd name="T4" fmla="*/ 0 w 3224"/>
                <a:gd name="T5" fmla="*/ 0 h 3249"/>
                <a:gd name="T6" fmla="*/ 1347 w 3224"/>
                <a:gd name="T7" fmla="*/ 0 h 3249"/>
                <a:gd name="T8" fmla="*/ 3224 w 3224"/>
                <a:gd name="T9" fmla="*/ 3249 h 3249"/>
              </a:gdLst>
              <a:ahLst/>
              <a:cxnLst>
                <a:cxn ang="0">
                  <a:pos x="T0" y="T1"/>
                </a:cxn>
                <a:cxn ang="0">
                  <a:pos x="T2" y="T3"/>
                </a:cxn>
                <a:cxn ang="0">
                  <a:pos x="T4" y="T5"/>
                </a:cxn>
                <a:cxn ang="0">
                  <a:pos x="T6" y="T7"/>
                </a:cxn>
                <a:cxn ang="0">
                  <a:pos x="T8" y="T9"/>
                </a:cxn>
              </a:cxnLst>
              <a:rect l="0" t="0" r="r" b="b"/>
              <a:pathLst>
                <a:path w="3224" h="3249">
                  <a:moveTo>
                    <a:pt x="3224" y="3249"/>
                  </a:moveTo>
                  <a:lnTo>
                    <a:pt x="0" y="3249"/>
                  </a:lnTo>
                  <a:lnTo>
                    <a:pt x="0" y="0"/>
                  </a:lnTo>
                  <a:lnTo>
                    <a:pt x="1347" y="0"/>
                  </a:lnTo>
                  <a:lnTo>
                    <a:pt x="3224" y="3249"/>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a typeface="+mn-ea"/>
                <a:cs typeface="+mn-cs"/>
              </a:endParaRPr>
            </a:p>
          </p:txBody>
        </p:sp>
        <p:sp>
          <p:nvSpPr>
            <p:cNvPr id="7" name="Freeform 8"/>
            <p:cNvSpPr>
              <a:spLocks/>
            </p:cNvSpPr>
            <p:nvPr/>
          </p:nvSpPr>
          <p:spPr bwMode="auto">
            <a:xfrm>
              <a:off x="4298950" y="2347913"/>
              <a:ext cx="4868863" cy="2809875"/>
            </a:xfrm>
            <a:custGeom>
              <a:avLst/>
              <a:gdLst>
                <a:gd name="T0" fmla="*/ 4868863 w 3067"/>
                <a:gd name="T1" fmla="*/ 2809875 h 1770"/>
                <a:gd name="T2" fmla="*/ 0 w 3067"/>
                <a:gd name="T3" fmla="*/ 2809875 h 1770"/>
                <a:gd name="T4" fmla="*/ 4868863 w 3067"/>
                <a:gd name="T5" fmla="*/ 0 h 1770"/>
                <a:gd name="T6" fmla="*/ 4868863 w 3067"/>
                <a:gd name="T7" fmla="*/ 2809875 h 17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67" h="1770">
                  <a:moveTo>
                    <a:pt x="3067" y="1770"/>
                  </a:moveTo>
                  <a:lnTo>
                    <a:pt x="0" y="1770"/>
                  </a:lnTo>
                  <a:lnTo>
                    <a:pt x="3067" y="0"/>
                  </a:lnTo>
                  <a:lnTo>
                    <a:pt x="3067" y="1770"/>
                  </a:lnTo>
                  <a:close/>
                </a:path>
              </a:pathLst>
            </a:custGeom>
            <a:solidFill>
              <a:schemeClr val="accent1">
                <a:alpha val="1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9"/>
            <p:cNvSpPr>
              <a:spLocks noEditPoints="1"/>
            </p:cNvSpPr>
            <p:nvPr/>
          </p:nvSpPr>
          <p:spPr bwMode="auto">
            <a:xfrm>
              <a:off x="4911725" y="2347913"/>
              <a:ext cx="5446713" cy="4524375"/>
            </a:xfrm>
            <a:custGeom>
              <a:avLst/>
              <a:gdLst>
                <a:gd name="T0" fmla="*/ 0 w 3431"/>
                <a:gd name="T1" fmla="*/ 2457450 h 2850"/>
                <a:gd name="T2" fmla="*/ 22225 w 3431"/>
                <a:gd name="T3" fmla="*/ 2492375 h 2850"/>
                <a:gd name="T4" fmla="*/ 42863 w 3431"/>
                <a:gd name="T5" fmla="*/ 2528888 h 2850"/>
                <a:gd name="T6" fmla="*/ 65088 w 3431"/>
                <a:gd name="T7" fmla="*/ 2565400 h 2850"/>
                <a:gd name="T8" fmla="*/ 85725 w 3431"/>
                <a:gd name="T9" fmla="*/ 2601913 h 2850"/>
                <a:gd name="T10" fmla="*/ 106363 w 3431"/>
                <a:gd name="T11" fmla="*/ 2638425 h 2850"/>
                <a:gd name="T12" fmla="*/ 128588 w 3431"/>
                <a:gd name="T13" fmla="*/ 2673350 h 2850"/>
                <a:gd name="T14" fmla="*/ 149225 w 3431"/>
                <a:gd name="T15" fmla="*/ 2709863 h 2850"/>
                <a:gd name="T16" fmla="*/ 171450 w 3431"/>
                <a:gd name="T17" fmla="*/ 2746375 h 2850"/>
                <a:gd name="T18" fmla="*/ 192088 w 3431"/>
                <a:gd name="T19" fmla="*/ 2782888 h 2850"/>
                <a:gd name="T20" fmla="*/ 212725 w 3431"/>
                <a:gd name="T21" fmla="*/ 2817813 h 2850"/>
                <a:gd name="T22" fmla="*/ 234950 w 3431"/>
                <a:gd name="T23" fmla="*/ 2855913 h 2850"/>
                <a:gd name="T24" fmla="*/ 255588 w 3431"/>
                <a:gd name="T25" fmla="*/ 2890838 h 2850"/>
                <a:gd name="T26" fmla="*/ 277813 w 3431"/>
                <a:gd name="T27" fmla="*/ 2928938 h 2850"/>
                <a:gd name="T28" fmla="*/ 296863 w 3431"/>
                <a:gd name="T29" fmla="*/ 2963863 h 2850"/>
                <a:gd name="T30" fmla="*/ 319088 w 3431"/>
                <a:gd name="T31" fmla="*/ 3000375 h 2850"/>
                <a:gd name="T32" fmla="*/ 341313 w 3431"/>
                <a:gd name="T33" fmla="*/ 3036888 h 2850"/>
                <a:gd name="T34" fmla="*/ 361950 w 3431"/>
                <a:gd name="T35" fmla="*/ 3073400 h 2850"/>
                <a:gd name="T36" fmla="*/ 384175 w 3431"/>
                <a:gd name="T37" fmla="*/ 3109913 h 2850"/>
                <a:gd name="T38" fmla="*/ 403225 w 3431"/>
                <a:gd name="T39" fmla="*/ 3146425 h 2850"/>
                <a:gd name="T40" fmla="*/ 425450 w 3431"/>
                <a:gd name="T41" fmla="*/ 3181350 h 2850"/>
                <a:gd name="T42" fmla="*/ 446088 w 3431"/>
                <a:gd name="T43" fmla="*/ 3217863 h 2850"/>
                <a:gd name="T44" fmla="*/ 468313 w 3431"/>
                <a:gd name="T45" fmla="*/ 3254375 h 2850"/>
                <a:gd name="T46" fmla="*/ 490538 w 3431"/>
                <a:gd name="T47" fmla="*/ 3290888 h 2850"/>
                <a:gd name="T48" fmla="*/ 509588 w 3431"/>
                <a:gd name="T49" fmla="*/ 3327400 h 2850"/>
                <a:gd name="T50" fmla="*/ 531813 w 3431"/>
                <a:gd name="T51" fmla="*/ 3362325 h 2850"/>
                <a:gd name="T52" fmla="*/ 552450 w 3431"/>
                <a:gd name="T53" fmla="*/ 3400425 h 2850"/>
                <a:gd name="T54" fmla="*/ 574675 w 3431"/>
                <a:gd name="T55" fmla="*/ 3435350 h 2850"/>
                <a:gd name="T56" fmla="*/ 595313 w 3431"/>
                <a:gd name="T57" fmla="*/ 3471863 h 2850"/>
                <a:gd name="T58" fmla="*/ 615950 w 3431"/>
                <a:gd name="T59" fmla="*/ 3508375 h 2850"/>
                <a:gd name="T60" fmla="*/ 638175 w 3431"/>
                <a:gd name="T61" fmla="*/ 3544888 h 2850"/>
                <a:gd name="T62" fmla="*/ 658813 w 3431"/>
                <a:gd name="T63" fmla="*/ 3579813 h 2850"/>
                <a:gd name="T64" fmla="*/ 681038 w 3431"/>
                <a:gd name="T65" fmla="*/ 3617913 h 2850"/>
                <a:gd name="T66" fmla="*/ 701675 w 3431"/>
                <a:gd name="T67" fmla="*/ 3652838 h 2850"/>
                <a:gd name="T68" fmla="*/ 722313 w 3431"/>
                <a:gd name="T69" fmla="*/ 3690938 h 2850"/>
                <a:gd name="T70" fmla="*/ 4986338 w 3431"/>
                <a:gd name="T71" fmla="*/ 1276350 h 2850"/>
                <a:gd name="T72" fmla="*/ 5006975 w 3431"/>
                <a:gd name="T73" fmla="*/ 1312863 h 2850"/>
                <a:gd name="T74" fmla="*/ 5027613 w 3431"/>
                <a:gd name="T75" fmla="*/ 1349375 h 2850"/>
                <a:gd name="T76" fmla="*/ 5048250 w 3431"/>
                <a:gd name="T77" fmla="*/ 1385888 h 2850"/>
                <a:gd name="T78" fmla="*/ 828675 w 3431"/>
                <a:gd name="T79" fmla="*/ 3870325 h 2850"/>
                <a:gd name="T80" fmla="*/ 850900 w 3431"/>
                <a:gd name="T81" fmla="*/ 3906838 h 2850"/>
                <a:gd name="T82" fmla="*/ 871538 w 3431"/>
                <a:gd name="T83" fmla="*/ 3943350 h 2850"/>
                <a:gd name="T84" fmla="*/ 5132388 w 3431"/>
                <a:gd name="T85" fmla="*/ 1531938 h 2850"/>
                <a:gd name="T86" fmla="*/ 912813 w 3431"/>
                <a:gd name="T87" fmla="*/ 4016375 h 2850"/>
                <a:gd name="T88" fmla="*/ 935038 w 3431"/>
                <a:gd name="T89" fmla="*/ 4051300 h 2850"/>
                <a:gd name="T90" fmla="*/ 5195888 w 3431"/>
                <a:gd name="T91" fmla="*/ 1641475 h 2850"/>
                <a:gd name="T92" fmla="*/ 977900 w 3431"/>
                <a:gd name="T93" fmla="*/ 4124325 h 2850"/>
                <a:gd name="T94" fmla="*/ 5237163 w 3431"/>
                <a:gd name="T95" fmla="*/ 1714500 h 2850"/>
                <a:gd name="T96" fmla="*/ 5257800 w 3431"/>
                <a:gd name="T97" fmla="*/ 1749425 h 2850"/>
                <a:gd name="T98" fmla="*/ 5278438 w 3431"/>
                <a:gd name="T99" fmla="*/ 1787525 h 2850"/>
                <a:gd name="T100" fmla="*/ 1062038 w 3431"/>
                <a:gd name="T101" fmla="*/ 4270375 h 2850"/>
                <a:gd name="T102" fmla="*/ 1084263 w 3431"/>
                <a:gd name="T103" fmla="*/ 4306888 h 2850"/>
                <a:gd name="T104" fmla="*/ 5340350 w 3431"/>
                <a:gd name="T105" fmla="*/ 1897063 h 2850"/>
                <a:gd name="T106" fmla="*/ 1125538 w 3431"/>
                <a:gd name="T107" fmla="*/ 4379913 h 2850"/>
                <a:gd name="T108" fmla="*/ 1147763 w 3431"/>
                <a:gd name="T109" fmla="*/ 4414838 h 2850"/>
                <a:gd name="T110" fmla="*/ 5403850 w 3431"/>
                <a:gd name="T111" fmla="*/ 2005013 h 2850"/>
                <a:gd name="T112" fmla="*/ 5424488 w 3431"/>
                <a:gd name="T113" fmla="*/ 2043113 h 2850"/>
                <a:gd name="T114" fmla="*/ 5446713 w 3431"/>
                <a:gd name="T115" fmla="*/ 2078038 h 28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31" h="2850">
                  <a:moveTo>
                    <a:pt x="2681" y="0"/>
                  </a:moveTo>
                  <a:lnTo>
                    <a:pt x="0" y="1548"/>
                  </a:lnTo>
                  <a:moveTo>
                    <a:pt x="2694" y="22"/>
                  </a:moveTo>
                  <a:lnTo>
                    <a:pt x="14" y="1570"/>
                  </a:lnTo>
                  <a:moveTo>
                    <a:pt x="2707" y="46"/>
                  </a:moveTo>
                  <a:lnTo>
                    <a:pt x="27" y="1593"/>
                  </a:lnTo>
                  <a:moveTo>
                    <a:pt x="2720" y="68"/>
                  </a:moveTo>
                  <a:lnTo>
                    <a:pt x="41" y="1616"/>
                  </a:lnTo>
                  <a:moveTo>
                    <a:pt x="2734" y="91"/>
                  </a:moveTo>
                  <a:lnTo>
                    <a:pt x="54" y="1639"/>
                  </a:lnTo>
                  <a:moveTo>
                    <a:pt x="2746" y="114"/>
                  </a:moveTo>
                  <a:lnTo>
                    <a:pt x="67" y="1662"/>
                  </a:lnTo>
                  <a:moveTo>
                    <a:pt x="2760" y="137"/>
                  </a:moveTo>
                  <a:lnTo>
                    <a:pt x="81" y="1684"/>
                  </a:lnTo>
                  <a:moveTo>
                    <a:pt x="2773" y="161"/>
                  </a:moveTo>
                  <a:lnTo>
                    <a:pt x="94" y="1707"/>
                  </a:lnTo>
                  <a:moveTo>
                    <a:pt x="2786" y="183"/>
                  </a:moveTo>
                  <a:lnTo>
                    <a:pt x="108" y="1730"/>
                  </a:lnTo>
                  <a:moveTo>
                    <a:pt x="2799" y="207"/>
                  </a:moveTo>
                  <a:lnTo>
                    <a:pt x="121" y="1753"/>
                  </a:lnTo>
                  <a:moveTo>
                    <a:pt x="2812" y="229"/>
                  </a:moveTo>
                  <a:lnTo>
                    <a:pt x="134" y="1775"/>
                  </a:lnTo>
                  <a:moveTo>
                    <a:pt x="2825" y="252"/>
                  </a:moveTo>
                  <a:lnTo>
                    <a:pt x="148" y="1799"/>
                  </a:lnTo>
                  <a:moveTo>
                    <a:pt x="2839" y="275"/>
                  </a:moveTo>
                  <a:lnTo>
                    <a:pt x="161" y="1821"/>
                  </a:lnTo>
                  <a:moveTo>
                    <a:pt x="2852" y="298"/>
                  </a:moveTo>
                  <a:lnTo>
                    <a:pt x="175" y="1845"/>
                  </a:lnTo>
                  <a:moveTo>
                    <a:pt x="2865" y="321"/>
                  </a:moveTo>
                  <a:lnTo>
                    <a:pt x="187" y="1867"/>
                  </a:lnTo>
                  <a:moveTo>
                    <a:pt x="2878" y="344"/>
                  </a:moveTo>
                  <a:lnTo>
                    <a:pt x="201" y="1890"/>
                  </a:lnTo>
                  <a:moveTo>
                    <a:pt x="2891" y="367"/>
                  </a:moveTo>
                  <a:lnTo>
                    <a:pt x="215" y="1913"/>
                  </a:lnTo>
                  <a:moveTo>
                    <a:pt x="2904" y="390"/>
                  </a:moveTo>
                  <a:lnTo>
                    <a:pt x="228" y="1936"/>
                  </a:lnTo>
                  <a:moveTo>
                    <a:pt x="2918" y="413"/>
                  </a:moveTo>
                  <a:lnTo>
                    <a:pt x="242" y="1959"/>
                  </a:lnTo>
                  <a:moveTo>
                    <a:pt x="2931" y="436"/>
                  </a:moveTo>
                  <a:lnTo>
                    <a:pt x="254" y="1982"/>
                  </a:lnTo>
                  <a:moveTo>
                    <a:pt x="2944" y="459"/>
                  </a:moveTo>
                  <a:lnTo>
                    <a:pt x="268" y="2004"/>
                  </a:lnTo>
                  <a:moveTo>
                    <a:pt x="2957" y="482"/>
                  </a:moveTo>
                  <a:lnTo>
                    <a:pt x="281" y="2027"/>
                  </a:lnTo>
                  <a:moveTo>
                    <a:pt x="2970" y="505"/>
                  </a:moveTo>
                  <a:lnTo>
                    <a:pt x="295" y="2050"/>
                  </a:lnTo>
                  <a:moveTo>
                    <a:pt x="2983" y="528"/>
                  </a:moveTo>
                  <a:lnTo>
                    <a:pt x="309" y="2073"/>
                  </a:lnTo>
                  <a:moveTo>
                    <a:pt x="2997" y="551"/>
                  </a:moveTo>
                  <a:lnTo>
                    <a:pt x="321" y="2096"/>
                  </a:lnTo>
                  <a:moveTo>
                    <a:pt x="3009" y="574"/>
                  </a:moveTo>
                  <a:lnTo>
                    <a:pt x="335" y="2118"/>
                  </a:lnTo>
                  <a:moveTo>
                    <a:pt x="3023" y="597"/>
                  </a:moveTo>
                  <a:lnTo>
                    <a:pt x="348" y="2142"/>
                  </a:lnTo>
                  <a:moveTo>
                    <a:pt x="3036" y="620"/>
                  </a:moveTo>
                  <a:lnTo>
                    <a:pt x="362" y="2164"/>
                  </a:lnTo>
                  <a:moveTo>
                    <a:pt x="3049" y="643"/>
                  </a:moveTo>
                  <a:lnTo>
                    <a:pt x="375" y="2187"/>
                  </a:lnTo>
                  <a:moveTo>
                    <a:pt x="3062" y="666"/>
                  </a:moveTo>
                  <a:lnTo>
                    <a:pt x="388" y="2210"/>
                  </a:lnTo>
                  <a:moveTo>
                    <a:pt x="3076" y="689"/>
                  </a:moveTo>
                  <a:lnTo>
                    <a:pt x="402" y="2233"/>
                  </a:lnTo>
                  <a:moveTo>
                    <a:pt x="3088" y="712"/>
                  </a:moveTo>
                  <a:lnTo>
                    <a:pt x="415" y="2255"/>
                  </a:lnTo>
                  <a:moveTo>
                    <a:pt x="3101" y="735"/>
                  </a:moveTo>
                  <a:lnTo>
                    <a:pt x="429" y="2279"/>
                  </a:lnTo>
                  <a:moveTo>
                    <a:pt x="3115" y="758"/>
                  </a:moveTo>
                  <a:lnTo>
                    <a:pt x="442" y="2301"/>
                  </a:lnTo>
                  <a:moveTo>
                    <a:pt x="3128" y="781"/>
                  </a:moveTo>
                  <a:lnTo>
                    <a:pt x="455" y="2325"/>
                  </a:lnTo>
                  <a:moveTo>
                    <a:pt x="469" y="2347"/>
                  </a:moveTo>
                  <a:lnTo>
                    <a:pt x="3141" y="804"/>
                  </a:lnTo>
                  <a:moveTo>
                    <a:pt x="482" y="2370"/>
                  </a:moveTo>
                  <a:lnTo>
                    <a:pt x="3154" y="827"/>
                  </a:lnTo>
                  <a:moveTo>
                    <a:pt x="496" y="2393"/>
                  </a:moveTo>
                  <a:lnTo>
                    <a:pt x="3167" y="850"/>
                  </a:lnTo>
                  <a:moveTo>
                    <a:pt x="509" y="2416"/>
                  </a:moveTo>
                  <a:lnTo>
                    <a:pt x="3180" y="873"/>
                  </a:lnTo>
                  <a:moveTo>
                    <a:pt x="3194" y="895"/>
                  </a:moveTo>
                  <a:lnTo>
                    <a:pt x="522" y="2438"/>
                  </a:lnTo>
                  <a:moveTo>
                    <a:pt x="3206" y="919"/>
                  </a:moveTo>
                  <a:lnTo>
                    <a:pt x="536" y="2461"/>
                  </a:lnTo>
                  <a:moveTo>
                    <a:pt x="3220" y="941"/>
                  </a:moveTo>
                  <a:lnTo>
                    <a:pt x="549" y="2484"/>
                  </a:lnTo>
                  <a:moveTo>
                    <a:pt x="563" y="2507"/>
                  </a:moveTo>
                  <a:lnTo>
                    <a:pt x="3233" y="965"/>
                  </a:lnTo>
                  <a:moveTo>
                    <a:pt x="3246" y="988"/>
                  </a:moveTo>
                  <a:lnTo>
                    <a:pt x="575" y="2530"/>
                  </a:lnTo>
                  <a:moveTo>
                    <a:pt x="3259" y="1011"/>
                  </a:moveTo>
                  <a:lnTo>
                    <a:pt x="589" y="2552"/>
                  </a:lnTo>
                  <a:moveTo>
                    <a:pt x="603" y="2576"/>
                  </a:moveTo>
                  <a:lnTo>
                    <a:pt x="3273" y="1034"/>
                  </a:lnTo>
                  <a:moveTo>
                    <a:pt x="3285" y="1056"/>
                  </a:moveTo>
                  <a:lnTo>
                    <a:pt x="616" y="2598"/>
                  </a:lnTo>
                  <a:moveTo>
                    <a:pt x="630" y="2621"/>
                  </a:moveTo>
                  <a:lnTo>
                    <a:pt x="3299" y="1080"/>
                  </a:lnTo>
                  <a:moveTo>
                    <a:pt x="642" y="2644"/>
                  </a:moveTo>
                  <a:lnTo>
                    <a:pt x="3312" y="1102"/>
                  </a:lnTo>
                  <a:moveTo>
                    <a:pt x="656" y="2667"/>
                  </a:moveTo>
                  <a:lnTo>
                    <a:pt x="3325" y="1126"/>
                  </a:lnTo>
                  <a:moveTo>
                    <a:pt x="3338" y="1148"/>
                  </a:moveTo>
                  <a:lnTo>
                    <a:pt x="669" y="2690"/>
                  </a:lnTo>
                  <a:moveTo>
                    <a:pt x="3352" y="1172"/>
                  </a:moveTo>
                  <a:lnTo>
                    <a:pt x="683" y="2713"/>
                  </a:lnTo>
                  <a:moveTo>
                    <a:pt x="696" y="2735"/>
                  </a:moveTo>
                  <a:lnTo>
                    <a:pt x="3364" y="1195"/>
                  </a:lnTo>
                  <a:moveTo>
                    <a:pt x="3378" y="1217"/>
                  </a:moveTo>
                  <a:lnTo>
                    <a:pt x="709" y="2759"/>
                  </a:lnTo>
                  <a:moveTo>
                    <a:pt x="3391" y="1241"/>
                  </a:moveTo>
                  <a:lnTo>
                    <a:pt x="723" y="2781"/>
                  </a:lnTo>
                  <a:moveTo>
                    <a:pt x="736" y="2804"/>
                  </a:moveTo>
                  <a:lnTo>
                    <a:pt x="3404" y="1263"/>
                  </a:lnTo>
                  <a:moveTo>
                    <a:pt x="750" y="2827"/>
                  </a:moveTo>
                  <a:lnTo>
                    <a:pt x="3417" y="1287"/>
                  </a:lnTo>
                  <a:moveTo>
                    <a:pt x="763" y="2850"/>
                  </a:moveTo>
                  <a:lnTo>
                    <a:pt x="3431" y="1309"/>
                  </a:ln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 name="Title 1"/>
          <p:cNvSpPr>
            <a:spLocks noGrp="1"/>
          </p:cNvSpPr>
          <p:nvPr>
            <p:ph type="ctrTitle"/>
          </p:nvPr>
        </p:nvSpPr>
        <p:spPr>
          <a:xfrm>
            <a:off x="323850" y="2574925"/>
            <a:ext cx="3789045" cy="1590675"/>
          </a:xfrm>
        </p:spPr>
        <p:txBody>
          <a:bodyPr>
            <a:noAutofit/>
          </a:bodyPr>
          <a:lstStyle>
            <a:lvl1pPr marL="0" algn="l" defTabSz="457200" rtl="0" eaLnBrk="1" latinLnBrk="0" hangingPunct="1">
              <a:lnSpc>
                <a:spcPct val="90000"/>
              </a:lnSpc>
              <a:defRPr lang="en-US" sz="3600" b="0" kern="1200" baseline="0" dirty="0">
                <a:solidFill>
                  <a:schemeClr val="bg1"/>
                </a:solidFill>
                <a:latin typeface="+mj-lt"/>
                <a:ea typeface="+mn-ea"/>
                <a:cs typeface="+mn-cs"/>
              </a:defRPr>
            </a:lvl1pPr>
          </a:lstStyle>
          <a:p>
            <a:r>
              <a:rPr lang="en-US"/>
              <a:t>Click to edit Master title style</a:t>
            </a:r>
            <a:endParaRPr lang="en-US" dirty="0"/>
          </a:p>
        </p:txBody>
      </p:sp>
      <p:sp>
        <p:nvSpPr>
          <p:cNvPr id="11" name="Subtitle 2"/>
          <p:cNvSpPr>
            <a:spLocks noGrp="1"/>
          </p:cNvSpPr>
          <p:nvPr>
            <p:ph type="subTitle" idx="1" hasCustomPrompt="1"/>
          </p:nvPr>
        </p:nvSpPr>
        <p:spPr>
          <a:xfrm>
            <a:off x="323850" y="1280160"/>
            <a:ext cx="2956560" cy="914400"/>
          </a:xfrm>
        </p:spPr>
        <p:txBody>
          <a:bodyPr anchor="b"/>
          <a:lstStyle>
            <a:lvl1pPr marL="0" indent="0" algn="l">
              <a:buNone/>
              <a:defRPr sz="1600" b="1" cap="all"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t>
            </a:r>
            <a:r>
              <a:rPr lang="en-US" dirty="0" err="1"/>
              <a:t>aDD</a:t>
            </a:r>
            <a:r>
              <a:rPr lang="en-US" dirty="0"/>
              <a:t> “Kronos For” or Customer Name</a:t>
            </a:r>
          </a:p>
        </p:txBody>
      </p:sp>
      <p:sp>
        <p:nvSpPr>
          <p:cNvPr id="17" name="TextBox 16"/>
          <p:cNvSpPr txBox="1"/>
          <p:nvPr userDrawn="1"/>
        </p:nvSpPr>
        <p:spPr>
          <a:xfrm>
            <a:off x="-1751619" y="1248236"/>
            <a:ext cx="1683356" cy="971035"/>
          </a:xfrm>
          <a:prstGeom prst="rect">
            <a:avLst/>
          </a:prstGeom>
          <a:solidFill>
            <a:srgbClr val="FFFF00"/>
          </a:solidFill>
        </p:spPr>
        <p:txBody>
          <a:bodyPr wrap="square">
            <a:spAutoFit/>
          </a:bodyPr>
          <a:lstStyle/>
          <a:p>
            <a:pPr fontAlgn="auto">
              <a:lnSpc>
                <a:spcPct val="95000"/>
              </a:lnSpc>
              <a:spcBef>
                <a:spcPts val="300"/>
              </a:spcBef>
              <a:spcAft>
                <a:spcPts val="0"/>
              </a:spcAft>
              <a:defRPr/>
            </a:pPr>
            <a:r>
              <a:rPr lang="en-US" sz="1200" dirty="0">
                <a:solidFill>
                  <a:schemeClr val="tx2">
                    <a:lumMod val="50000"/>
                  </a:schemeClr>
                </a:solidFill>
                <a:latin typeface="+mn-lt"/>
                <a:ea typeface="+mn-ea"/>
                <a:cs typeface="+mn-cs"/>
              </a:rPr>
              <a:t>This</a:t>
            </a:r>
            <a:r>
              <a:rPr lang="en-US" sz="1200" baseline="0" dirty="0">
                <a:solidFill>
                  <a:schemeClr val="tx2">
                    <a:lumMod val="50000"/>
                  </a:schemeClr>
                </a:solidFill>
                <a:latin typeface="+mn-lt"/>
                <a:ea typeface="+mn-ea"/>
                <a:cs typeface="+mn-cs"/>
              </a:rPr>
              <a:t> copy is for “Kronos for …” or for customer name if you cannot get a high-quality logo &gt;&gt;&gt;</a:t>
            </a:r>
            <a:endParaRPr lang="en-US" sz="1200" dirty="0">
              <a:solidFill>
                <a:schemeClr val="tx2">
                  <a:lumMod val="50000"/>
                </a:schemeClr>
              </a:solidFill>
              <a:latin typeface="+mn-lt"/>
              <a:ea typeface="+mn-ea"/>
              <a:cs typeface="+mn-cs"/>
            </a:endParaRPr>
          </a:p>
        </p:txBody>
      </p:sp>
      <p:sp>
        <p:nvSpPr>
          <p:cNvPr id="19" name="TextBox 18"/>
          <p:cNvSpPr txBox="1"/>
          <p:nvPr userDrawn="1"/>
        </p:nvSpPr>
        <p:spPr>
          <a:xfrm>
            <a:off x="9312829" y="0"/>
            <a:ext cx="1295400" cy="795602"/>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dirty="0">
                <a:solidFill>
                  <a:schemeClr val="tx2">
                    <a:lumMod val="50000"/>
                  </a:schemeClr>
                </a:solidFill>
                <a:latin typeface="+mn-lt"/>
                <a:ea typeface="+mn-ea"/>
                <a:cs typeface="+mn-cs"/>
              </a:rPr>
              <a:t>DO NOT </a:t>
            </a:r>
            <a:br>
              <a:rPr lang="en-US" sz="1200" dirty="0">
                <a:solidFill>
                  <a:schemeClr val="tx2">
                    <a:lumMod val="50000"/>
                  </a:schemeClr>
                </a:solidFill>
                <a:latin typeface="+mn-lt"/>
                <a:ea typeface="+mn-ea"/>
                <a:cs typeface="+mn-cs"/>
              </a:rPr>
            </a:br>
            <a:r>
              <a:rPr lang="en-US" sz="1200" dirty="0">
                <a:solidFill>
                  <a:schemeClr val="tx2">
                    <a:lumMod val="50000"/>
                  </a:schemeClr>
                </a:solidFill>
                <a:latin typeface="+mn-lt"/>
                <a:ea typeface="+mn-ea"/>
                <a:cs typeface="+mn-cs"/>
              </a:rPr>
              <a:t>MOVE KRONOS</a:t>
            </a:r>
            <a:br>
              <a:rPr lang="en-US" sz="1200" dirty="0">
                <a:solidFill>
                  <a:schemeClr val="tx2">
                    <a:lumMod val="50000"/>
                  </a:schemeClr>
                </a:solidFill>
                <a:latin typeface="+mn-lt"/>
                <a:ea typeface="+mn-ea"/>
                <a:cs typeface="+mn-cs"/>
              </a:rPr>
            </a:br>
            <a:r>
              <a:rPr lang="en-US" sz="1200" dirty="0">
                <a:solidFill>
                  <a:schemeClr val="tx2">
                    <a:lumMod val="50000"/>
                  </a:schemeClr>
                </a:solidFill>
                <a:latin typeface="+mn-lt"/>
                <a:ea typeface="+mn-ea"/>
                <a:cs typeface="+mn-cs"/>
              </a:rPr>
              <a:t>LOGO.</a:t>
            </a:r>
          </a:p>
        </p:txBody>
      </p:sp>
      <p:sp>
        <p:nvSpPr>
          <p:cNvPr id="20" name="TextBox 19"/>
          <p:cNvSpPr txBox="1"/>
          <p:nvPr userDrawn="1"/>
        </p:nvSpPr>
        <p:spPr>
          <a:xfrm>
            <a:off x="9321215" y="985450"/>
            <a:ext cx="1295400" cy="1788182"/>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To insert </a:t>
            </a:r>
            <a:br>
              <a:rPr lang="en-US" sz="1200" kern="1200" dirty="0">
                <a:solidFill>
                  <a:schemeClr val="tx2">
                    <a:lumMod val="50000"/>
                  </a:schemeClr>
                </a:solidFill>
                <a:latin typeface="Arial" charset="0"/>
                <a:ea typeface="ＭＳ Ｐゴシック" charset="0"/>
                <a:cs typeface="Arial" charset="0"/>
              </a:rPr>
            </a:br>
            <a:r>
              <a:rPr lang="en-US" sz="1200" kern="1200" dirty="0">
                <a:solidFill>
                  <a:schemeClr val="tx2">
                    <a:lumMod val="50000"/>
                  </a:schemeClr>
                </a:solidFill>
                <a:latin typeface="Arial" charset="0"/>
                <a:ea typeface="ＭＳ Ｐゴシック" charset="0"/>
                <a:cs typeface="Arial" charset="0"/>
              </a:rPr>
              <a:t>custom image: </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go to </a:t>
            </a:r>
            <a:br>
              <a:rPr lang="en-US" sz="1200" kern="1200" dirty="0">
                <a:solidFill>
                  <a:schemeClr val="tx2">
                    <a:lumMod val="50000"/>
                  </a:schemeClr>
                </a:solidFill>
                <a:latin typeface="Arial" charset="0"/>
                <a:ea typeface="ＭＳ Ｐゴシック" charset="0"/>
                <a:cs typeface="Arial" charset="0"/>
              </a:rPr>
            </a:br>
            <a:r>
              <a:rPr lang="en-US" sz="1200" b="1" kern="1200" dirty="0">
                <a:solidFill>
                  <a:schemeClr val="tx2">
                    <a:lumMod val="50000"/>
                  </a:schemeClr>
                </a:solidFill>
                <a:latin typeface="Arial" charset="0"/>
                <a:ea typeface="ＭＳ Ｐゴシック" charset="0"/>
                <a:cs typeface="Arial" charset="0"/>
              </a:rPr>
              <a:t>View &gt; Master &gt; Slide Master</a:t>
            </a:r>
            <a:endParaRPr lang="en-US" sz="1200" kern="120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insert new image</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send to back</a:t>
            </a:r>
          </a:p>
        </p:txBody>
      </p:sp>
      <p:sp>
        <p:nvSpPr>
          <p:cNvPr id="22" name="TextBox 21"/>
          <p:cNvSpPr txBox="1"/>
          <p:nvPr userDrawn="1"/>
        </p:nvSpPr>
        <p:spPr>
          <a:xfrm>
            <a:off x="-1755605" y="0"/>
            <a:ext cx="1614506" cy="971035"/>
          </a:xfrm>
          <a:prstGeom prst="rect">
            <a:avLst/>
          </a:prstGeom>
          <a:solidFill>
            <a:srgbClr val="FFFF00"/>
          </a:solidFill>
        </p:spPr>
        <p:txBody>
          <a:bodyPr wrap="square">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OPTION TO INSERT</a:t>
            </a:r>
            <a:r>
              <a:rPr lang="en-US" sz="1200" dirty="0">
                <a:solidFill>
                  <a:schemeClr val="tx2">
                    <a:lumMod val="50000"/>
                  </a:schemeClr>
                </a:solidFill>
                <a:latin typeface="+mn-lt"/>
                <a:ea typeface="+mn-ea"/>
                <a:cs typeface="+mn-cs"/>
              </a:rPr>
              <a:t/>
            </a:r>
            <a:br>
              <a:rPr lang="en-US" sz="1200" dirty="0">
                <a:solidFill>
                  <a:schemeClr val="tx2">
                    <a:lumMod val="50000"/>
                  </a:schemeClr>
                </a:solidFill>
                <a:latin typeface="+mn-lt"/>
                <a:ea typeface="+mn-ea"/>
                <a:cs typeface="+mn-cs"/>
              </a:rPr>
            </a:br>
            <a:r>
              <a:rPr lang="en-US" sz="1200" dirty="0">
                <a:solidFill>
                  <a:schemeClr val="tx2">
                    <a:lumMod val="50000"/>
                  </a:schemeClr>
                </a:solidFill>
                <a:latin typeface="+mn-lt"/>
                <a:ea typeface="+mn-ea"/>
                <a:cs typeface="+mn-cs"/>
              </a:rPr>
              <a:t>Customer Logo In this locatio</a:t>
            </a:r>
            <a:r>
              <a:rPr lang="en-US" sz="1200" baseline="0" dirty="0">
                <a:solidFill>
                  <a:schemeClr val="tx2">
                    <a:lumMod val="50000"/>
                  </a:schemeClr>
                </a:solidFill>
                <a:latin typeface="+mn-lt"/>
                <a:ea typeface="+mn-ea"/>
                <a:cs typeface="+mn-cs"/>
              </a:rPr>
              <a:t>n if logo has no background</a:t>
            </a:r>
            <a:r>
              <a:rPr lang="en-US" sz="1200" dirty="0">
                <a:solidFill>
                  <a:schemeClr val="tx2">
                    <a:lumMod val="50000"/>
                  </a:schemeClr>
                </a:solidFill>
                <a:latin typeface="+mn-lt"/>
                <a:ea typeface="+mn-ea"/>
                <a:cs typeface="+mn-cs"/>
              </a:rPr>
              <a:t> 		</a:t>
            </a:r>
            <a:r>
              <a:rPr lang="en-US" sz="1200" baseline="0" dirty="0">
                <a:solidFill>
                  <a:schemeClr val="tx2">
                    <a:lumMod val="50000"/>
                  </a:schemeClr>
                </a:solidFill>
                <a:latin typeface="+mn-lt"/>
                <a:ea typeface="+mn-ea"/>
                <a:cs typeface="+mn-cs"/>
              </a:rPr>
              <a:t>            </a:t>
            </a:r>
            <a:r>
              <a:rPr lang="en-US" sz="1200" dirty="0">
                <a:solidFill>
                  <a:schemeClr val="tx2">
                    <a:lumMod val="50000"/>
                  </a:schemeClr>
                </a:solidFill>
                <a:latin typeface="+mn-lt"/>
                <a:ea typeface="+mn-ea"/>
                <a:cs typeface="+mn-cs"/>
              </a:rPr>
              <a:t>&gt;&gt;&gt;</a:t>
            </a:r>
          </a:p>
        </p:txBody>
      </p:sp>
      <p:sp>
        <p:nvSpPr>
          <p:cNvPr id="24" name="Text Placeholder 28"/>
          <p:cNvSpPr>
            <a:spLocks noGrp="1"/>
          </p:cNvSpPr>
          <p:nvPr>
            <p:ph type="body" sz="quarter" idx="10" hasCustomPrompt="1"/>
          </p:nvPr>
        </p:nvSpPr>
        <p:spPr>
          <a:xfrm>
            <a:off x="305118" y="4419600"/>
            <a:ext cx="3870325" cy="385763"/>
          </a:xfrm>
        </p:spPr>
        <p:txBody>
          <a:bodyPr/>
          <a:lstStyle>
            <a:lvl1pPr marL="0" indent="0">
              <a:buNone/>
              <a:defRPr sz="1300" cap="all" baseline="0">
                <a:solidFill>
                  <a:schemeClr val="bg1"/>
                </a:solidFill>
              </a:defRPr>
            </a:lvl1pPr>
          </a:lstStyle>
          <a:p>
            <a:pPr lvl="0"/>
            <a:r>
              <a:rPr lang="en-US" dirty="0"/>
              <a:t>Click to enter presenter</a:t>
            </a:r>
          </a:p>
        </p:txBody>
      </p:sp>
    </p:spTree>
    <p:extLst>
      <p:ext uri="{BB962C8B-B14F-4D97-AF65-F5344CB8AC3E}">
        <p14:creationId xmlns:p14="http://schemas.microsoft.com/office/powerpoint/2010/main" val="17002682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553243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flipH="1">
            <a:off x="-3" y="1951630"/>
            <a:ext cx="8820151" cy="3191870"/>
          </a:xfrm>
          <a:prstGeom prst="rect">
            <a:avLst/>
          </a:prstGeom>
          <a:gradFill flip="none" rotWithShape="1">
            <a:gsLst>
              <a:gs pos="40000">
                <a:schemeClr val="tx1">
                  <a:alpha val="75000"/>
                </a:schemeClr>
              </a:gs>
              <a:gs pos="100000">
                <a:schemeClr val="tx1">
                  <a:alpha val="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6"/>
          <p:cNvSpPr>
            <a:spLocks/>
          </p:cNvSpPr>
          <p:nvPr userDrawn="1"/>
        </p:nvSpPr>
        <p:spPr bwMode="auto">
          <a:xfrm>
            <a:off x="2100263" y="-25400"/>
            <a:ext cx="7043737" cy="5168900"/>
          </a:xfrm>
          <a:custGeom>
            <a:avLst/>
            <a:gdLst>
              <a:gd name="T0" fmla="*/ 0 w 4437"/>
              <a:gd name="T1" fmla="*/ 0 h 3256"/>
              <a:gd name="T2" fmla="*/ 2984500 w 4437"/>
              <a:gd name="T3" fmla="*/ 5168900 h 3256"/>
              <a:gd name="T4" fmla="*/ 7043738 w 4437"/>
              <a:gd name="T5" fmla="*/ 5168900 h 3256"/>
              <a:gd name="T6" fmla="*/ 7043738 w 4437"/>
              <a:gd name="T7" fmla="*/ 0 h 3256"/>
              <a:gd name="T8" fmla="*/ 0 w 4437"/>
              <a:gd name="T9" fmla="*/ 0 h 3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37" h="3256">
                <a:moveTo>
                  <a:pt x="0" y="0"/>
                </a:moveTo>
                <a:lnTo>
                  <a:pt x="1880" y="3256"/>
                </a:lnTo>
                <a:lnTo>
                  <a:pt x="4437" y="3256"/>
                </a:lnTo>
                <a:lnTo>
                  <a:pt x="4437"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7"/>
          <p:cNvSpPr>
            <a:spLocks noEditPoints="1"/>
          </p:cNvSpPr>
          <p:nvPr/>
        </p:nvSpPr>
        <p:spPr bwMode="auto">
          <a:xfrm>
            <a:off x="69850" y="4908550"/>
            <a:ext cx="184150" cy="185738"/>
          </a:xfrm>
          <a:custGeom>
            <a:avLst/>
            <a:gdLst>
              <a:gd name="T0" fmla="*/ 80217 w 189"/>
              <a:gd name="T1" fmla="*/ 74514 h 189"/>
              <a:gd name="T2" fmla="*/ 145760 w 189"/>
              <a:gd name="T3" fmla="*/ 16668 h 189"/>
              <a:gd name="T4" fmla="*/ 106630 w 189"/>
              <a:gd name="T5" fmla="*/ 77455 h 189"/>
              <a:gd name="T6" fmla="*/ 0 w 189"/>
              <a:gd name="T7" fmla="*/ 90201 h 189"/>
              <a:gd name="T8" fmla="*/ 184890 w 189"/>
              <a:gd name="T9" fmla="*/ 92162 h 189"/>
              <a:gd name="T10" fmla="*/ 127173 w 189"/>
              <a:gd name="T11" fmla="*/ 78436 h 189"/>
              <a:gd name="T12" fmla="*/ 127173 w 189"/>
              <a:gd name="T13" fmla="*/ 105888 h 189"/>
              <a:gd name="T14" fmla="*/ 184890 w 189"/>
              <a:gd name="T15" fmla="*/ 92162 h 189"/>
              <a:gd name="T16" fmla="*/ 2935 w 189"/>
              <a:gd name="T17" fmla="*/ 70592 h 189"/>
              <a:gd name="T18" fmla="*/ 95869 w 189"/>
              <a:gd name="T19" fmla="*/ 59807 h 189"/>
              <a:gd name="T20" fmla="*/ 128151 w 189"/>
              <a:gd name="T21" fmla="*/ 6863 h 189"/>
              <a:gd name="T22" fmla="*/ 75326 w 189"/>
              <a:gd name="T23" fmla="*/ 54905 h 189"/>
              <a:gd name="T24" fmla="*/ 22500 w 189"/>
              <a:gd name="T25" fmla="*/ 31374 h 189"/>
              <a:gd name="T26" fmla="*/ 73369 w 189"/>
              <a:gd name="T27" fmla="*/ 22550 h 189"/>
              <a:gd name="T28" fmla="*/ 22500 w 189"/>
              <a:gd name="T29" fmla="*/ 31374 h 189"/>
              <a:gd name="T30" fmla="*/ 9783 w 189"/>
              <a:gd name="T31" fmla="*/ 50983 h 189"/>
              <a:gd name="T32" fmla="*/ 86086 w 189"/>
              <a:gd name="T33" fmla="*/ 38237 h 189"/>
              <a:gd name="T34" fmla="*/ 108586 w 189"/>
              <a:gd name="T35" fmla="*/ 980 h 189"/>
              <a:gd name="T36" fmla="*/ 71413 w 189"/>
              <a:gd name="T37" fmla="*/ 35296 h 189"/>
              <a:gd name="T38" fmla="*/ 978 w 189"/>
              <a:gd name="T39" fmla="*/ 109810 h 189"/>
              <a:gd name="T40" fmla="*/ 111521 w 189"/>
              <a:gd name="T41" fmla="*/ 120595 h 189"/>
              <a:gd name="T42" fmla="*/ 148695 w 189"/>
              <a:gd name="T43" fmla="*/ 165695 h 189"/>
              <a:gd name="T44" fmla="*/ 77282 w 189"/>
              <a:gd name="T45" fmla="*/ 94123 h 189"/>
              <a:gd name="T46" fmla="*/ 978 w 189"/>
              <a:gd name="T47" fmla="*/ 109810 h 189"/>
              <a:gd name="T48" fmla="*/ 75326 w 189"/>
              <a:gd name="T49" fmla="*/ 129419 h 189"/>
              <a:gd name="T50" fmla="*/ 128151 w 189"/>
              <a:gd name="T51" fmla="*/ 177460 h 189"/>
              <a:gd name="T52" fmla="*/ 95869 w 189"/>
              <a:gd name="T53" fmla="*/ 125497 h 189"/>
              <a:gd name="T54" fmla="*/ 2935 w 189"/>
              <a:gd name="T55" fmla="*/ 113732 h 189"/>
              <a:gd name="T56" fmla="*/ 22500 w 189"/>
              <a:gd name="T57" fmla="*/ 152949 h 189"/>
              <a:gd name="T58" fmla="*/ 73369 w 189"/>
              <a:gd name="T59" fmla="*/ 161773 h 189"/>
              <a:gd name="T60" fmla="*/ 22500 w 189"/>
              <a:gd name="T61" fmla="*/ 152949 h 189"/>
              <a:gd name="T62" fmla="*/ 71413 w 189"/>
              <a:gd name="T63" fmla="*/ 149028 h 189"/>
              <a:gd name="T64" fmla="*/ 108586 w 189"/>
              <a:gd name="T65" fmla="*/ 183343 h 189"/>
              <a:gd name="T66" fmla="*/ 86086 w 189"/>
              <a:gd name="T67" fmla="*/ 146086 h 189"/>
              <a:gd name="T68" fmla="*/ 9783 w 189"/>
              <a:gd name="T69" fmla="*/ 133340 h 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9" h="189">
                <a:moveTo>
                  <a:pt x="1" y="76"/>
                </a:moveTo>
                <a:cubicBezTo>
                  <a:pt x="82" y="76"/>
                  <a:pt x="82" y="76"/>
                  <a:pt x="82" y="76"/>
                </a:cubicBezTo>
                <a:cubicBezTo>
                  <a:pt x="84" y="76"/>
                  <a:pt x="105" y="77"/>
                  <a:pt x="114" y="65"/>
                </a:cubicBezTo>
                <a:cubicBezTo>
                  <a:pt x="123" y="53"/>
                  <a:pt x="149" y="17"/>
                  <a:pt x="149" y="17"/>
                </a:cubicBezTo>
                <a:cubicBezTo>
                  <a:pt x="150" y="18"/>
                  <a:pt x="150" y="18"/>
                  <a:pt x="152" y="19"/>
                </a:cubicBezTo>
                <a:cubicBezTo>
                  <a:pt x="152" y="19"/>
                  <a:pt x="109" y="79"/>
                  <a:pt x="109" y="79"/>
                </a:cubicBezTo>
                <a:cubicBezTo>
                  <a:pt x="101" y="90"/>
                  <a:pt x="89" y="92"/>
                  <a:pt x="79" y="92"/>
                </a:cubicBezTo>
                <a:cubicBezTo>
                  <a:pt x="0" y="92"/>
                  <a:pt x="0" y="92"/>
                  <a:pt x="0" y="92"/>
                </a:cubicBezTo>
                <a:cubicBezTo>
                  <a:pt x="0" y="88"/>
                  <a:pt x="0" y="82"/>
                  <a:pt x="1" y="76"/>
                </a:cubicBezTo>
                <a:moveTo>
                  <a:pt x="189" y="94"/>
                </a:moveTo>
                <a:cubicBezTo>
                  <a:pt x="189" y="70"/>
                  <a:pt x="180" y="48"/>
                  <a:pt x="165" y="32"/>
                </a:cubicBezTo>
                <a:cubicBezTo>
                  <a:pt x="130" y="80"/>
                  <a:pt x="130" y="80"/>
                  <a:pt x="130" y="80"/>
                </a:cubicBezTo>
                <a:cubicBezTo>
                  <a:pt x="127" y="84"/>
                  <a:pt x="121" y="91"/>
                  <a:pt x="112" y="94"/>
                </a:cubicBezTo>
                <a:cubicBezTo>
                  <a:pt x="121" y="97"/>
                  <a:pt x="127" y="104"/>
                  <a:pt x="130" y="108"/>
                </a:cubicBezTo>
                <a:cubicBezTo>
                  <a:pt x="165" y="156"/>
                  <a:pt x="165" y="156"/>
                  <a:pt x="165" y="156"/>
                </a:cubicBezTo>
                <a:cubicBezTo>
                  <a:pt x="180" y="140"/>
                  <a:pt x="189" y="118"/>
                  <a:pt x="189" y="94"/>
                </a:cubicBezTo>
                <a:moveTo>
                  <a:pt x="8" y="56"/>
                </a:moveTo>
                <a:cubicBezTo>
                  <a:pt x="6" y="61"/>
                  <a:pt x="4" y="66"/>
                  <a:pt x="3" y="72"/>
                </a:cubicBezTo>
                <a:cubicBezTo>
                  <a:pt x="76" y="72"/>
                  <a:pt x="76" y="72"/>
                  <a:pt x="76" y="72"/>
                </a:cubicBezTo>
                <a:cubicBezTo>
                  <a:pt x="88" y="72"/>
                  <a:pt x="95" y="65"/>
                  <a:pt x="98" y="61"/>
                </a:cubicBezTo>
                <a:cubicBezTo>
                  <a:pt x="119" y="32"/>
                  <a:pt x="135" y="9"/>
                  <a:pt x="135" y="9"/>
                </a:cubicBezTo>
                <a:cubicBezTo>
                  <a:pt x="133" y="7"/>
                  <a:pt x="131" y="7"/>
                  <a:pt x="131" y="7"/>
                </a:cubicBezTo>
                <a:cubicBezTo>
                  <a:pt x="131" y="7"/>
                  <a:pt x="103" y="46"/>
                  <a:pt x="103" y="46"/>
                </a:cubicBezTo>
                <a:cubicBezTo>
                  <a:pt x="98" y="51"/>
                  <a:pt x="95" y="56"/>
                  <a:pt x="77" y="56"/>
                </a:cubicBezTo>
                <a:cubicBezTo>
                  <a:pt x="8" y="56"/>
                  <a:pt x="8" y="56"/>
                  <a:pt x="8" y="56"/>
                </a:cubicBezTo>
                <a:moveTo>
                  <a:pt x="23" y="32"/>
                </a:moveTo>
                <a:cubicBezTo>
                  <a:pt x="62" y="32"/>
                  <a:pt x="62" y="32"/>
                  <a:pt x="62" y="32"/>
                </a:cubicBezTo>
                <a:cubicBezTo>
                  <a:pt x="69" y="32"/>
                  <a:pt x="73" y="26"/>
                  <a:pt x="75" y="23"/>
                </a:cubicBezTo>
                <a:cubicBezTo>
                  <a:pt x="75" y="23"/>
                  <a:pt x="92" y="0"/>
                  <a:pt x="92" y="0"/>
                </a:cubicBezTo>
                <a:cubicBezTo>
                  <a:pt x="69" y="0"/>
                  <a:pt x="43" y="9"/>
                  <a:pt x="23" y="32"/>
                </a:cubicBezTo>
                <a:moveTo>
                  <a:pt x="20" y="36"/>
                </a:moveTo>
                <a:cubicBezTo>
                  <a:pt x="15" y="42"/>
                  <a:pt x="11" y="49"/>
                  <a:pt x="10" y="52"/>
                </a:cubicBezTo>
                <a:cubicBezTo>
                  <a:pt x="69" y="52"/>
                  <a:pt x="69" y="52"/>
                  <a:pt x="69" y="52"/>
                </a:cubicBezTo>
                <a:cubicBezTo>
                  <a:pt x="76" y="52"/>
                  <a:pt x="83" y="48"/>
                  <a:pt x="88" y="39"/>
                </a:cubicBezTo>
                <a:cubicBezTo>
                  <a:pt x="89" y="39"/>
                  <a:pt x="115" y="2"/>
                  <a:pt x="115" y="2"/>
                </a:cubicBezTo>
                <a:cubicBezTo>
                  <a:pt x="111" y="1"/>
                  <a:pt x="111" y="1"/>
                  <a:pt x="111" y="1"/>
                </a:cubicBezTo>
                <a:cubicBezTo>
                  <a:pt x="93" y="26"/>
                  <a:pt x="93" y="26"/>
                  <a:pt x="93" y="26"/>
                </a:cubicBezTo>
                <a:cubicBezTo>
                  <a:pt x="93" y="26"/>
                  <a:pt x="85" y="37"/>
                  <a:pt x="73" y="36"/>
                </a:cubicBezTo>
                <a:cubicBezTo>
                  <a:pt x="20" y="36"/>
                  <a:pt x="20" y="36"/>
                  <a:pt x="20" y="36"/>
                </a:cubicBezTo>
                <a:moveTo>
                  <a:pt x="1" y="112"/>
                </a:moveTo>
                <a:cubicBezTo>
                  <a:pt x="82" y="112"/>
                  <a:pt x="82" y="112"/>
                  <a:pt x="82" y="112"/>
                </a:cubicBezTo>
                <a:cubicBezTo>
                  <a:pt x="84" y="112"/>
                  <a:pt x="105" y="111"/>
                  <a:pt x="114" y="123"/>
                </a:cubicBezTo>
                <a:cubicBezTo>
                  <a:pt x="123" y="135"/>
                  <a:pt x="149" y="172"/>
                  <a:pt x="149" y="172"/>
                </a:cubicBezTo>
                <a:cubicBezTo>
                  <a:pt x="150" y="171"/>
                  <a:pt x="150" y="170"/>
                  <a:pt x="152" y="169"/>
                </a:cubicBezTo>
                <a:cubicBezTo>
                  <a:pt x="152" y="169"/>
                  <a:pt x="109" y="109"/>
                  <a:pt x="109" y="109"/>
                </a:cubicBezTo>
                <a:cubicBezTo>
                  <a:pt x="101" y="99"/>
                  <a:pt x="89" y="96"/>
                  <a:pt x="79" y="96"/>
                </a:cubicBezTo>
                <a:cubicBezTo>
                  <a:pt x="0" y="96"/>
                  <a:pt x="0" y="96"/>
                  <a:pt x="0" y="96"/>
                </a:cubicBezTo>
                <a:cubicBezTo>
                  <a:pt x="0" y="100"/>
                  <a:pt x="0" y="107"/>
                  <a:pt x="1" y="112"/>
                </a:cubicBezTo>
                <a:moveTo>
                  <a:pt x="8" y="132"/>
                </a:moveTo>
                <a:cubicBezTo>
                  <a:pt x="77" y="132"/>
                  <a:pt x="77" y="132"/>
                  <a:pt x="77" y="132"/>
                </a:cubicBezTo>
                <a:cubicBezTo>
                  <a:pt x="95" y="132"/>
                  <a:pt x="98" y="137"/>
                  <a:pt x="103" y="142"/>
                </a:cubicBezTo>
                <a:cubicBezTo>
                  <a:pt x="103" y="142"/>
                  <a:pt x="131" y="181"/>
                  <a:pt x="131" y="181"/>
                </a:cubicBezTo>
                <a:cubicBezTo>
                  <a:pt x="131" y="181"/>
                  <a:pt x="133" y="181"/>
                  <a:pt x="135" y="180"/>
                </a:cubicBezTo>
                <a:cubicBezTo>
                  <a:pt x="135" y="180"/>
                  <a:pt x="119" y="156"/>
                  <a:pt x="98" y="128"/>
                </a:cubicBezTo>
                <a:cubicBezTo>
                  <a:pt x="95" y="123"/>
                  <a:pt x="88" y="116"/>
                  <a:pt x="76" y="116"/>
                </a:cubicBezTo>
                <a:cubicBezTo>
                  <a:pt x="76" y="116"/>
                  <a:pt x="3" y="116"/>
                  <a:pt x="3" y="116"/>
                </a:cubicBezTo>
                <a:cubicBezTo>
                  <a:pt x="4" y="122"/>
                  <a:pt x="6" y="128"/>
                  <a:pt x="8" y="132"/>
                </a:cubicBezTo>
                <a:moveTo>
                  <a:pt x="23" y="156"/>
                </a:moveTo>
                <a:cubicBezTo>
                  <a:pt x="43" y="179"/>
                  <a:pt x="69" y="188"/>
                  <a:pt x="92" y="189"/>
                </a:cubicBezTo>
                <a:cubicBezTo>
                  <a:pt x="75" y="165"/>
                  <a:pt x="75" y="165"/>
                  <a:pt x="75" y="165"/>
                </a:cubicBezTo>
                <a:cubicBezTo>
                  <a:pt x="73" y="163"/>
                  <a:pt x="69" y="156"/>
                  <a:pt x="62" y="156"/>
                </a:cubicBezTo>
                <a:cubicBezTo>
                  <a:pt x="23" y="156"/>
                  <a:pt x="23" y="156"/>
                  <a:pt x="23" y="156"/>
                </a:cubicBezTo>
                <a:moveTo>
                  <a:pt x="20" y="152"/>
                </a:moveTo>
                <a:cubicBezTo>
                  <a:pt x="73" y="152"/>
                  <a:pt x="73" y="152"/>
                  <a:pt x="73" y="152"/>
                </a:cubicBezTo>
                <a:cubicBezTo>
                  <a:pt x="85" y="152"/>
                  <a:pt x="93" y="162"/>
                  <a:pt x="93" y="162"/>
                </a:cubicBezTo>
                <a:cubicBezTo>
                  <a:pt x="111" y="187"/>
                  <a:pt x="111" y="187"/>
                  <a:pt x="111" y="187"/>
                </a:cubicBezTo>
                <a:cubicBezTo>
                  <a:pt x="115" y="186"/>
                  <a:pt x="115" y="186"/>
                  <a:pt x="115" y="186"/>
                </a:cubicBezTo>
                <a:cubicBezTo>
                  <a:pt x="115" y="186"/>
                  <a:pt x="89" y="149"/>
                  <a:pt x="88" y="149"/>
                </a:cubicBezTo>
                <a:cubicBezTo>
                  <a:pt x="83" y="140"/>
                  <a:pt x="76" y="137"/>
                  <a:pt x="69" y="136"/>
                </a:cubicBezTo>
                <a:cubicBezTo>
                  <a:pt x="10" y="136"/>
                  <a:pt x="10" y="136"/>
                  <a:pt x="10" y="136"/>
                </a:cubicBezTo>
                <a:cubicBezTo>
                  <a:pt x="12" y="141"/>
                  <a:pt x="15" y="146"/>
                  <a:pt x="20" y="152"/>
                </a:cubicBezTo>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ooter Placeholder 4"/>
          <p:cNvSpPr txBox="1">
            <a:spLocks/>
          </p:cNvSpPr>
          <p:nvPr/>
        </p:nvSpPr>
        <p:spPr>
          <a:xfrm>
            <a:off x="5547359" y="4859338"/>
            <a:ext cx="2958465" cy="284162"/>
          </a:xfrm>
          <a:prstGeom prst="rect">
            <a:avLst/>
          </a:prstGeom>
        </p:spPr>
        <p:txBody>
          <a:bodyPr anchor="ctr"/>
          <a:lstStyle>
            <a:defPPr>
              <a:defRPr lang="en-US"/>
            </a:defPPr>
            <a:lvl1pPr>
              <a:lnSpc>
                <a:spcPct val="90000"/>
              </a:lnSpc>
              <a:spcBef>
                <a:spcPts val="0"/>
              </a:spcBef>
              <a:defRPr sz="800" cap="all" baseline="0">
                <a:solidFill>
                  <a:schemeClr val="bg1"/>
                </a:solidFill>
              </a:defRPr>
            </a:lvl1pPr>
          </a:lstStyle>
          <a:p>
            <a:pPr algn="r" fontAlgn="auto">
              <a:spcAft>
                <a:spcPts val="0"/>
              </a:spcAft>
              <a:defRPr/>
            </a:pPr>
            <a:r>
              <a:rPr lang="en-US" dirty="0">
                <a:solidFill>
                  <a:schemeClr val="bg1">
                    <a:alpha val="50000"/>
                  </a:schemeClr>
                </a:solidFill>
                <a:latin typeface="+mn-lt"/>
                <a:ea typeface="+mn-ea"/>
                <a:cs typeface="+mn-cs"/>
              </a:rPr>
              <a:t>© Kronos incorporated  │  </a:t>
            </a:r>
            <a:fld id="{3E3A54F0-75CB-41F2-860D-D27E24B12A42}" type="datetime4">
              <a:rPr lang="en-US" smtClean="0">
                <a:solidFill>
                  <a:schemeClr val="bg1">
                    <a:alpha val="50000"/>
                  </a:schemeClr>
                </a:solidFill>
                <a:latin typeface="+mn-lt"/>
                <a:ea typeface="+mn-ea"/>
                <a:cs typeface="+mn-cs"/>
              </a:rPr>
              <a:pPr algn="r" fontAlgn="auto">
                <a:spcAft>
                  <a:spcPts val="0"/>
                </a:spcAft>
                <a:defRPr/>
              </a:pPr>
              <a:t>January 22, 2018</a:t>
            </a:fld>
            <a:r>
              <a:rPr lang="en-US" dirty="0">
                <a:solidFill>
                  <a:schemeClr val="bg1">
                    <a:alpha val="50000"/>
                  </a:schemeClr>
                </a:solidFill>
                <a:latin typeface="+mn-lt"/>
                <a:ea typeface="+mn-ea"/>
                <a:cs typeface="+mn-cs"/>
              </a:rPr>
              <a:t>  │</a:t>
            </a:r>
          </a:p>
        </p:txBody>
      </p:sp>
      <p:sp>
        <p:nvSpPr>
          <p:cNvPr id="9" name="TextBox 8"/>
          <p:cNvSpPr txBox="1"/>
          <p:nvPr userDrawn="1"/>
        </p:nvSpPr>
        <p:spPr>
          <a:xfrm>
            <a:off x="-1363663" y="0"/>
            <a:ext cx="1295400" cy="1788182"/>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To insert </a:t>
            </a:r>
            <a:br>
              <a:rPr lang="en-US" sz="1200" kern="1200" dirty="0">
                <a:solidFill>
                  <a:schemeClr val="tx2">
                    <a:lumMod val="50000"/>
                  </a:schemeClr>
                </a:solidFill>
                <a:latin typeface="Arial" charset="0"/>
                <a:ea typeface="ＭＳ Ｐゴシック" charset="0"/>
                <a:cs typeface="Arial" charset="0"/>
              </a:rPr>
            </a:br>
            <a:r>
              <a:rPr lang="en-US" sz="1200" kern="1200" dirty="0">
                <a:solidFill>
                  <a:schemeClr val="tx2">
                    <a:lumMod val="50000"/>
                  </a:schemeClr>
                </a:solidFill>
                <a:latin typeface="Arial" charset="0"/>
                <a:ea typeface="ＭＳ Ｐゴシック" charset="0"/>
                <a:cs typeface="Arial" charset="0"/>
              </a:rPr>
              <a:t>custom image: </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go to </a:t>
            </a:r>
            <a:br>
              <a:rPr lang="en-US" sz="1200" kern="1200" dirty="0">
                <a:solidFill>
                  <a:schemeClr val="tx2">
                    <a:lumMod val="50000"/>
                  </a:schemeClr>
                </a:solidFill>
                <a:latin typeface="Arial" charset="0"/>
                <a:ea typeface="ＭＳ Ｐゴシック" charset="0"/>
                <a:cs typeface="Arial" charset="0"/>
              </a:rPr>
            </a:br>
            <a:r>
              <a:rPr lang="en-US" sz="1200" b="1" kern="1200" dirty="0">
                <a:solidFill>
                  <a:schemeClr val="tx2">
                    <a:lumMod val="50000"/>
                  </a:schemeClr>
                </a:solidFill>
                <a:latin typeface="Arial" charset="0"/>
                <a:ea typeface="ＭＳ Ｐゴシック" charset="0"/>
                <a:cs typeface="Arial" charset="0"/>
              </a:rPr>
              <a:t>View &gt; Master &gt; Slide Master</a:t>
            </a:r>
            <a:endParaRPr lang="en-US" sz="1200" kern="120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insert new image</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send to back</a:t>
            </a:r>
          </a:p>
        </p:txBody>
      </p:sp>
      <p:sp>
        <p:nvSpPr>
          <p:cNvPr id="2" name="Title 1"/>
          <p:cNvSpPr>
            <a:spLocks noGrp="1"/>
          </p:cNvSpPr>
          <p:nvPr>
            <p:ph type="title"/>
          </p:nvPr>
        </p:nvSpPr>
        <p:spPr>
          <a:xfrm>
            <a:off x="638175" y="2743200"/>
            <a:ext cx="3017838" cy="1828800"/>
          </a:xfrm>
        </p:spPr>
        <p:txBody>
          <a:bodyPr/>
          <a:lstStyle>
            <a:lvl1pPr>
              <a:lnSpc>
                <a:spcPct val="90000"/>
              </a:lnSpc>
              <a:defRPr sz="3200" b="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570413" y="914400"/>
            <a:ext cx="4249736" cy="3670300"/>
          </a:xfrm>
        </p:spPr>
        <p:txBody>
          <a:bodyPr/>
          <a:lstStyle>
            <a:lvl1pPr>
              <a:buClr>
                <a:schemeClr val="accent6"/>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14"/>
          <p:cNvSpPr>
            <a:spLocks noGrp="1"/>
          </p:cNvSpPr>
          <p:nvPr>
            <p:ph type="sldNum" sz="quarter" idx="10"/>
          </p:nvPr>
        </p:nvSpPr>
        <p:spPr/>
        <p:txBody>
          <a:bodyPr/>
          <a:lstStyle>
            <a:lvl1pPr>
              <a:lnSpc>
                <a:spcPct val="100000"/>
              </a:lnSpc>
              <a:defRPr/>
            </a:lvl1pPr>
          </a:lstStyle>
          <a:p>
            <a:fld id="{AA4588D1-5D86-3947-A360-1FBA41AED65D}" type="slidenum">
              <a:rPr lang="en-US"/>
              <a:pPr/>
              <a:t>‹#›</a:t>
            </a:fld>
            <a:endParaRPr lang="en-US"/>
          </a:p>
        </p:txBody>
      </p:sp>
      <p:grpSp>
        <p:nvGrpSpPr>
          <p:cNvPr id="13" name="Group 12"/>
          <p:cNvGrpSpPr/>
          <p:nvPr userDrawn="1"/>
        </p:nvGrpSpPr>
        <p:grpSpPr>
          <a:xfrm>
            <a:off x="9226063" y="0"/>
            <a:ext cx="1295400" cy="2857705"/>
            <a:chOff x="-1363663" y="2110363"/>
            <a:chExt cx="1295400" cy="2857705"/>
          </a:xfrm>
        </p:grpSpPr>
        <p:sp>
          <p:nvSpPr>
            <p:cNvPr id="14" name="TextBox 13"/>
            <p:cNvSpPr txBox="1"/>
            <p:nvPr userDrawn="1"/>
          </p:nvSpPr>
          <p:spPr>
            <a:xfrm>
              <a:off x="-1363663" y="2110363"/>
              <a:ext cx="1295400" cy="2857705"/>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To change color: </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go to </a:t>
              </a:r>
              <a:br>
                <a:rPr lang="en-US" sz="1200" kern="1200" dirty="0">
                  <a:solidFill>
                    <a:schemeClr val="tx2">
                      <a:lumMod val="50000"/>
                    </a:schemeClr>
                  </a:solidFill>
                  <a:latin typeface="Arial" charset="0"/>
                  <a:ea typeface="ＭＳ Ｐゴシック" charset="0"/>
                  <a:cs typeface="Arial" charset="0"/>
                </a:rPr>
              </a:br>
              <a:r>
                <a:rPr lang="en-US" sz="1200" b="1" kern="1200" dirty="0">
                  <a:solidFill>
                    <a:schemeClr val="tx2">
                      <a:lumMod val="50000"/>
                    </a:schemeClr>
                  </a:solidFill>
                  <a:latin typeface="Arial" charset="0"/>
                  <a:ea typeface="ＭＳ Ｐゴシック" charset="0"/>
                  <a:cs typeface="Arial" charset="0"/>
                </a:rPr>
                <a:t>View &gt; Master &gt; Slide Master</a:t>
              </a:r>
              <a:endParaRPr lang="en-US" sz="1200" kern="120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Select shape</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Use one</a:t>
              </a:r>
              <a:r>
                <a:rPr lang="en-US" sz="1200" kern="1200" baseline="0" dirty="0">
                  <a:solidFill>
                    <a:schemeClr val="tx2">
                      <a:lumMod val="50000"/>
                    </a:schemeClr>
                  </a:solidFill>
                  <a:latin typeface="Arial" charset="0"/>
                  <a:ea typeface="ＭＳ Ｐゴシック" charset="0"/>
                  <a:cs typeface="Arial" charset="0"/>
                </a:rPr>
                <a:t> of these colors</a:t>
              </a: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dirty="0">
                <a:solidFill>
                  <a:schemeClr val="tx2">
                    <a:lumMod val="50000"/>
                  </a:schemeClr>
                </a:solidFill>
                <a:latin typeface="Arial" charset="0"/>
                <a:ea typeface="ＭＳ Ｐゴシック" charset="0"/>
                <a:cs typeface="Arial" charset="0"/>
              </a:endParaRPr>
            </a:p>
          </p:txBody>
        </p:sp>
        <p:pic>
          <p:nvPicPr>
            <p:cNvPr id="15" name="Picture 14" descr="ThemeColors.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351445" y="3925860"/>
              <a:ext cx="1244158" cy="962944"/>
            </a:xfrm>
            <a:prstGeom prst="rect">
              <a:avLst/>
            </a:prstGeom>
          </p:spPr>
        </p:pic>
        <p:sp>
          <p:nvSpPr>
            <p:cNvPr id="16" name="Rectangle 15"/>
            <p:cNvSpPr/>
            <p:nvPr userDrawn="1"/>
          </p:nvSpPr>
          <p:spPr>
            <a:xfrm>
              <a:off x="-875862" y="4072751"/>
              <a:ext cx="757627" cy="157656"/>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938417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0" y="0"/>
            <a:ext cx="5040644" cy="4846808"/>
          </a:xfrm>
          <a:prstGeom prst="rect">
            <a:avLst/>
          </a:prstGeom>
        </p:spPr>
      </p:pic>
      <p:sp>
        <p:nvSpPr>
          <p:cNvPr id="5" name="Rectangle 4"/>
          <p:cNvSpPr/>
          <p:nvPr/>
        </p:nvSpPr>
        <p:spPr>
          <a:xfrm>
            <a:off x="0" y="1658938"/>
            <a:ext cx="5038725" cy="3200400"/>
          </a:xfrm>
          <a:prstGeom prst="rect">
            <a:avLst/>
          </a:prstGeom>
          <a:gradFill flip="none" rotWithShape="1">
            <a:gsLst>
              <a:gs pos="0">
                <a:schemeClr val="tx1">
                  <a:alpha val="70000"/>
                </a:schemeClr>
              </a:gs>
              <a:gs pos="100000">
                <a:schemeClr val="tx1">
                  <a:alpha val="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pic>
        <p:nvPicPr>
          <p:cNvPr id="6" name="Picture 11" descr="W:\Inprogress\Kronos MASTER\17284 Kronos Template Refresh\powerpoint\flattened-art\line-texture-black-01.png"/>
          <p:cNvPicPr>
            <a:picLocks noChangeAspect="1" noChangeArrowheads="1"/>
          </p:cNvPicPr>
          <p:nvPr/>
        </p:nvPicPr>
        <p:blipFill rotWithShape="1">
          <a:blip r:embed="rId3" cstate="screen">
            <a:duotone>
              <a:schemeClr val="accent3">
                <a:shade val="45000"/>
                <a:satMod val="135000"/>
              </a:schemeClr>
              <a:prstClr val="white"/>
            </a:duotone>
            <a:extLst>
              <a:ext uri="{28A0092B-C50C-407E-A947-70E740481C1C}">
                <a14:useLocalDpi xmlns:a14="http://schemas.microsoft.com/office/drawing/2010/main"/>
              </a:ext>
            </a:extLst>
          </a:blip>
          <a:srcRect t="-19"/>
          <a:stretch/>
        </p:blipFill>
        <p:spPr bwMode="auto">
          <a:xfrm>
            <a:off x="3389643" y="1"/>
            <a:ext cx="1649082" cy="16433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W:\Inprogress\Kronos MASTER\17284 Kronos Template Refresh\powerpoint\flattened-art\line-texture-white-01.png"/>
          <p:cNvPicPr>
            <a:picLocks noChangeAspect="1" noChangeArrowheads="1"/>
          </p:cNvPicPr>
          <p:nvPr/>
        </p:nvPicPr>
        <p:blipFill rotWithShape="1">
          <a:blip r:embed="rId4" cstate="screen">
            <a:duotone>
              <a:schemeClr val="bg2">
                <a:shade val="45000"/>
                <a:satMod val="135000"/>
              </a:schemeClr>
              <a:prstClr val="white"/>
            </a:duotone>
            <a:extLst>
              <a:ext uri="{28A0092B-C50C-407E-A947-70E740481C1C}">
                <a14:useLocalDpi xmlns:a14="http://schemas.microsoft.com/office/drawing/2010/main"/>
              </a:ext>
            </a:extLst>
          </a:blip>
          <a:srcRect t="-30"/>
          <a:stretch/>
        </p:blipFill>
        <p:spPr bwMode="auto">
          <a:xfrm>
            <a:off x="5038724" y="2"/>
            <a:ext cx="179718" cy="25749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38175" y="2743200"/>
            <a:ext cx="3932238" cy="1828800"/>
          </a:xfrm>
        </p:spPr>
        <p:txBody>
          <a:bodyPr/>
          <a:lstStyle>
            <a:lvl1pPr>
              <a:defRPr sz="2800" b="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486400" y="914400"/>
            <a:ext cx="3333750" cy="3670300"/>
          </a:xfrm>
        </p:spPr>
        <p:txBody>
          <a:bodyPr/>
          <a:lstStyle>
            <a:lvl1pPr>
              <a:buClr>
                <a:schemeClr val="accent2"/>
              </a:buCl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p:cNvSpPr>
            <a:spLocks noGrp="1"/>
          </p:cNvSpPr>
          <p:nvPr>
            <p:ph type="sldNum" sz="quarter" idx="10"/>
          </p:nvPr>
        </p:nvSpPr>
        <p:spPr/>
        <p:txBody>
          <a:bodyPr/>
          <a:lstStyle>
            <a:lvl1pPr>
              <a:lnSpc>
                <a:spcPct val="100000"/>
              </a:lnSpc>
              <a:defRPr/>
            </a:lvl1pPr>
          </a:lstStyle>
          <a:p>
            <a:fld id="{55BFD6F6-CE80-CB48-A763-2C1854C17B7C}" type="slidenum">
              <a:rPr lang="en-US"/>
              <a:pPr/>
              <a:t>‹#›</a:t>
            </a:fld>
            <a:endParaRPr lang="en-US"/>
          </a:p>
        </p:txBody>
      </p:sp>
      <p:sp>
        <p:nvSpPr>
          <p:cNvPr id="14" name="Rectangle 13"/>
          <p:cNvSpPr/>
          <p:nvPr userDrawn="1"/>
        </p:nvSpPr>
        <p:spPr>
          <a:xfrm>
            <a:off x="0" y="4859338"/>
            <a:ext cx="9144000" cy="284162"/>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085094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ctangle 8"/>
          <p:cNvSpPr/>
          <p:nvPr/>
        </p:nvSpPr>
        <p:spPr>
          <a:xfrm>
            <a:off x="0" y="1201738"/>
            <a:ext cx="9144000" cy="3657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1289050" y="3089275"/>
            <a:ext cx="165100" cy="165100"/>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4" name="Oval 13"/>
          <p:cNvSpPr/>
          <p:nvPr/>
        </p:nvSpPr>
        <p:spPr>
          <a:xfrm>
            <a:off x="3422650" y="3089275"/>
            <a:ext cx="165100" cy="165100"/>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5" name="Oval 14"/>
          <p:cNvSpPr/>
          <p:nvPr/>
        </p:nvSpPr>
        <p:spPr>
          <a:xfrm>
            <a:off x="5556250" y="3089275"/>
            <a:ext cx="165100" cy="165100"/>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6" name="Oval 15"/>
          <p:cNvSpPr/>
          <p:nvPr/>
        </p:nvSpPr>
        <p:spPr>
          <a:xfrm>
            <a:off x="7689850" y="3089275"/>
            <a:ext cx="165100" cy="165100"/>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17" name="Picture 12" descr="W:\Inprogress\Kronos MASTER\17284 Kronos Template Refresh\powerpoint\flattened-art\line-texture-white-01.png"/>
          <p:cNvPicPr>
            <a:picLocks noChangeAspect="1" noChangeArrowheads="1"/>
          </p:cNvPicPr>
          <p:nvPr/>
        </p:nvPicPr>
        <p:blipFill rotWithShape="1">
          <a:blip r:embed="rId2" cstate="screen">
            <a:duotone>
              <a:prstClr val="black"/>
              <a:schemeClr val="accent3">
                <a:tint val="45000"/>
                <a:satMod val="400000"/>
              </a:schemeClr>
            </a:duotone>
            <a:extLst>
              <a:ext uri="{28A0092B-C50C-407E-A947-70E740481C1C}">
                <a14:useLocalDpi xmlns:a14="http://schemas.microsoft.com/office/drawing/2010/main"/>
              </a:ext>
            </a:extLst>
          </a:blip>
          <a:srcRect r="-2"/>
          <a:stretch/>
        </p:blipFill>
        <p:spPr bwMode="auto">
          <a:xfrm>
            <a:off x="0" y="1201738"/>
            <a:ext cx="9144000" cy="1841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23850" y="512064"/>
            <a:ext cx="8496300" cy="402336"/>
          </a:xfrm>
        </p:spPr>
        <p:txBody>
          <a:bodyPr rtlCol="0">
            <a:noAutofit/>
          </a:bodyPr>
          <a:lstStyle>
            <a:lvl1pPr>
              <a:defRPr lang="en-US" b="1" dirty="0">
                <a:solidFill>
                  <a:schemeClr val="accent2"/>
                </a:solidFill>
              </a:defRPr>
            </a:lvl1pPr>
          </a:lstStyle>
          <a:p>
            <a:pPr lvl="0"/>
            <a:r>
              <a:rPr lang="en-US"/>
              <a:t>Click to edit Master title style</a:t>
            </a:r>
            <a:endParaRPr lang="en-US" dirty="0"/>
          </a:p>
        </p:txBody>
      </p:sp>
      <p:sp>
        <p:nvSpPr>
          <p:cNvPr id="7" name="Text Placeholder 2"/>
          <p:cNvSpPr>
            <a:spLocks noGrp="1"/>
          </p:cNvSpPr>
          <p:nvPr>
            <p:ph type="body" idx="14"/>
          </p:nvPr>
        </p:nvSpPr>
        <p:spPr>
          <a:xfrm>
            <a:off x="323850" y="214392"/>
            <a:ext cx="8496300" cy="274320"/>
          </a:xfrm>
        </p:spPr>
        <p:txBody>
          <a:bodyPr anchor="ctr">
            <a:noAutofit/>
          </a:bodyPr>
          <a:lstStyle>
            <a:lvl1pPr marL="0" indent="0">
              <a:buNone/>
              <a:defRPr sz="1400" b="0" cap="all" baseline="0">
                <a:solidFill>
                  <a:schemeClr val="tx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11"/>
          <p:cNvSpPr>
            <a:spLocks noGrp="1"/>
          </p:cNvSpPr>
          <p:nvPr>
            <p:ph type="body" sz="quarter" idx="12"/>
          </p:nvPr>
        </p:nvSpPr>
        <p:spPr>
          <a:xfrm>
            <a:off x="323850" y="2026920"/>
            <a:ext cx="2095500" cy="914400"/>
          </a:xfrm>
        </p:spPr>
        <p:txBody>
          <a:bodyPr anchor="b">
            <a:noAutofit/>
          </a:bodyPr>
          <a:lstStyle>
            <a:lvl1pPr marL="0" indent="0" algn="ctr">
              <a:buNone/>
              <a:defRPr sz="1800">
                <a:solidFill>
                  <a:schemeClr val="bg1"/>
                </a:solidFill>
              </a:defRPr>
            </a:lvl1pPr>
          </a:lstStyle>
          <a:p>
            <a:pPr lvl="0"/>
            <a:r>
              <a:rPr lang="en-US"/>
              <a:t>Edit Master text styles</a:t>
            </a:r>
          </a:p>
        </p:txBody>
      </p:sp>
      <p:sp>
        <p:nvSpPr>
          <p:cNvPr id="10" name="Text Placeholder 11"/>
          <p:cNvSpPr>
            <a:spLocks noGrp="1"/>
          </p:cNvSpPr>
          <p:nvPr>
            <p:ph type="body" sz="quarter" idx="15"/>
          </p:nvPr>
        </p:nvSpPr>
        <p:spPr>
          <a:xfrm>
            <a:off x="2457450" y="2026920"/>
            <a:ext cx="2095500" cy="914400"/>
          </a:xfrm>
        </p:spPr>
        <p:txBody>
          <a:bodyPr anchor="b">
            <a:noAutofit/>
          </a:bodyPr>
          <a:lstStyle>
            <a:lvl1pPr marL="0" indent="0" algn="ctr">
              <a:buNone/>
              <a:defRPr sz="1800">
                <a:solidFill>
                  <a:schemeClr val="bg1"/>
                </a:solidFill>
              </a:defRPr>
            </a:lvl1pPr>
          </a:lstStyle>
          <a:p>
            <a:pPr lvl="0"/>
            <a:r>
              <a:rPr lang="en-US"/>
              <a:t>Edit Master text styles</a:t>
            </a:r>
          </a:p>
        </p:txBody>
      </p:sp>
      <p:sp>
        <p:nvSpPr>
          <p:cNvPr id="11" name="Text Placeholder 11"/>
          <p:cNvSpPr>
            <a:spLocks noGrp="1"/>
          </p:cNvSpPr>
          <p:nvPr>
            <p:ph type="body" sz="quarter" idx="16"/>
          </p:nvPr>
        </p:nvSpPr>
        <p:spPr>
          <a:xfrm>
            <a:off x="4591050" y="2026920"/>
            <a:ext cx="2095500" cy="914400"/>
          </a:xfrm>
        </p:spPr>
        <p:txBody>
          <a:bodyPr anchor="b">
            <a:noAutofit/>
          </a:bodyPr>
          <a:lstStyle>
            <a:lvl1pPr marL="0" indent="0" algn="ctr">
              <a:buNone/>
              <a:defRPr sz="1800">
                <a:solidFill>
                  <a:schemeClr val="bg1"/>
                </a:solidFill>
              </a:defRPr>
            </a:lvl1pPr>
          </a:lstStyle>
          <a:p>
            <a:pPr lvl="0"/>
            <a:r>
              <a:rPr lang="en-US"/>
              <a:t>Edit Master text styles</a:t>
            </a:r>
          </a:p>
        </p:txBody>
      </p:sp>
      <p:sp>
        <p:nvSpPr>
          <p:cNvPr id="12" name="Text Placeholder 11"/>
          <p:cNvSpPr>
            <a:spLocks noGrp="1"/>
          </p:cNvSpPr>
          <p:nvPr>
            <p:ph type="body" sz="quarter" idx="17"/>
          </p:nvPr>
        </p:nvSpPr>
        <p:spPr>
          <a:xfrm>
            <a:off x="6724650" y="2026920"/>
            <a:ext cx="2095500" cy="914400"/>
          </a:xfrm>
        </p:spPr>
        <p:txBody>
          <a:bodyPr anchor="b">
            <a:noAutofit/>
          </a:bodyPr>
          <a:lstStyle>
            <a:lvl1pPr marL="0" indent="0" algn="ctr">
              <a:buNone/>
              <a:defRPr sz="1800">
                <a:solidFill>
                  <a:schemeClr val="bg1"/>
                </a:solidFill>
              </a:defRPr>
            </a:lvl1pPr>
          </a:lstStyle>
          <a:p>
            <a:pPr lvl="0"/>
            <a:r>
              <a:rPr lang="en-US"/>
              <a:t>Edit Master text styles</a:t>
            </a:r>
          </a:p>
        </p:txBody>
      </p:sp>
      <p:sp>
        <p:nvSpPr>
          <p:cNvPr id="18" name="Slide Number Placeholder 3"/>
          <p:cNvSpPr>
            <a:spLocks noGrp="1"/>
          </p:cNvSpPr>
          <p:nvPr>
            <p:ph type="sldNum" sz="quarter" idx="18"/>
          </p:nvPr>
        </p:nvSpPr>
        <p:spPr/>
        <p:txBody>
          <a:bodyPr/>
          <a:lstStyle>
            <a:lvl1pPr>
              <a:lnSpc>
                <a:spcPct val="100000"/>
              </a:lnSpc>
              <a:defRPr/>
            </a:lvl1pPr>
          </a:lstStyle>
          <a:p>
            <a:fld id="{6164E5D4-F66C-7D47-B533-7CCA43D18F1C}" type="slidenum">
              <a:rPr lang="en-US"/>
              <a:pPr/>
              <a:t>‹#›</a:t>
            </a:fld>
            <a:endParaRPr lang="en-US"/>
          </a:p>
        </p:txBody>
      </p:sp>
    </p:spTree>
    <p:extLst>
      <p:ext uri="{BB962C8B-B14F-4D97-AF65-F5344CB8AC3E}">
        <p14:creationId xmlns:p14="http://schemas.microsoft.com/office/powerpoint/2010/main" val="42751780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lnSpc>
                <a:spcPct val="100000"/>
              </a:lnSpc>
              <a:defRPr/>
            </a:lvl1pPr>
          </a:lstStyle>
          <a:p>
            <a:fld id="{F52C071A-CD9F-B84E-8EF5-B84AAA033004}" type="slidenum">
              <a:rPr lang="en-US"/>
              <a:pPr/>
              <a:t>‹#›</a:t>
            </a:fld>
            <a:endParaRPr lang="en-US"/>
          </a:p>
        </p:txBody>
      </p:sp>
    </p:spTree>
    <p:extLst>
      <p:ext uri="{BB962C8B-B14F-4D97-AF65-F5344CB8AC3E}">
        <p14:creationId xmlns:p14="http://schemas.microsoft.com/office/powerpoint/2010/main" val="33865527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512064"/>
            <a:ext cx="8496300" cy="402336"/>
          </a:xfrm>
        </p:spPr>
        <p:txBody>
          <a:bodyPr rtlCol="0">
            <a:noAutofit/>
          </a:bodyPr>
          <a:lstStyle>
            <a:lvl1pPr>
              <a:defRPr lang="en-US" b="1" dirty="0">
                <a:solidFill>
                  <a:schemeClr val="accent2"/>
                </a:solidFill>
              </a:defRPr>
            </a:lvl1pPr>
          </a:lstStyle>
          <a:p>
            <a:pPr lvl="0"/>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4"/>
          </p:nvPr>
        </p:nvSpPr>
        <p:spPr>
          <a:xfrm>
            <a:off x="323850" y="214392"/>
            <a:ext cx="8496300" cy="274320"/>
          </a:xfrm>
        </p:spPr>
        <p:txBody>
          <a:bodyPr anchor="ctr">
            <a:noAutofit/>
          </a:bodyPr>
          <a:lstStyle>
            <a:lvl1pPr marL="0" indent="0">
              <a:buNone/>
              <a:defRPr sz="1400" b="0" cap="all" baseline="0">
                <a:solidFill>
                  <a:schemeClr val="tx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Slide Number Placeholder 3"/>
          <p:cNvSpPr>
            <a:spLocks noGrp="1"/>
          </p:cNvSpPr>
          <p:nvPr>
            <p:ph type="sldNum" sz="quarter" idx="15"/>
          </p:nvPr>
        </p:nvSpPr>
        <p:spPr/>
        <p:txBody>
          <a:bodyPr/>
          <a:lstStyle>
            <a:lvl1pPr>
              <a:lnSpc>
                <a:spcPct val="100000"/>
              </a:lnSpc>
              <a:defRPr/>
            </a:lvl1pPr>
          </a:lstStyle>
          <a:p>
            <a:fld id="{03181FCA-05E7-9641-81E9-9EBF396D0BB9}" type="slidenum">
              <a:rPr lang="en-US"/>
              <a:pPr/>
              <a:t>‹#›</a:t>
            </a:fld>
            <a:endParaRPr lang="en-US"/>
          </a:p>
        </p:txBody>
      </p:sp>
    </p:spTree>
    <p:extLst>
      <p:ext uri="{BB962C8B-B14F-4D97-AF65-F5344CB8AC3E}">
        <p14:creationId xmlns:p14="http://schemas.microsoft.com/office/powerpoint/2010/main" val="38865151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Corner Graphic">
    <p:spTree>
      <p:nvGrpSpPr>
        <p:cNvPr id="1" name=""/>
        <p:cNvGrpSpPr/>
        <p:nvPr/>
      </p:nvGrpSpPr>
      <p:grpSpPr>
        <a:xfrm>
          <a:off x="0" y="0"/>
          <a:ext cx="0" cy="0"/>
          <a:chOff x="0" y="0"/>
          <a:chExt cx="0" cy="0"/>
        </a:xfrm>
      </p:grpSpPr>
      <p:sp>
        <p:nvSpPr>
          <p:cNvPr id="4" name="Freeform 13"/>
          <p:cNvSpPr>
            <a:spLocks noEditPoints="1"/>
          </p:cNvSpPr>
          <p:nvPr/>
        </p:nvSpPr>
        <p:spPr bwMode="auto">
          <a:xfrm>
            <a:off x="4779963" y="2339975"/>
            <a:ext cx="4364037" cy="2519363"/>
          </a:xfrm>
          <a:custGeom>
            <a:avLst/>
            <a:gdLst>
              <a:gd name="T0" fmla="*/ 0 w 2749"/>
              <a:gd name="T1" fmla="*/ 1587 h 1587"/>
              <a:gd name="T2" fmla="*/ 53 w 2749"/>
              <a:gd name="T3" fmla="*/ 1587 h 1587"/>
              <a:gd name="T4" fmla="*/ 105 w 2749"/>
              <a:gd name="T5" fmla="*/ 1587 h 1587"/>
              <a:gd name="T6" fmla="*/ 158 w 2749"/>
              <a:gd name="T7" fmla="*/ 1587 h 1587"/>
              <a:gd name="T8" fmla="*/ 211 w 2749"/>
              <a:gd name="T9" fmla="*/ 1587 h 1587"/>
              <a:gd name="T10" fmla="*/ 264 w 2749"/>
              <a:gd name="T11" fmla="*/ 1587 h 1587"/>
              <a:gd name="T12" fmla="*/ 316 w 2749"/>
              <a:gd name="T13" fmla="*/ 1587 h 1587"/>
              <a:gd name="T14" fmla="*/ 369 w 2749"/>
              <a:gd name="T15" fmla="*/ 1587 h 1587"/>
              <a:gd name="T16" fmla="*/ 422 w 2749"/>
              <a:gd name="T17" fmla="*/ 1587 h 1587"/>
              <a:gd name="T18" fmla="*/ 475 w 2749"/>
              <a:gd name="T19" fmla="*/ 1587 h 1587"/>
              <a:gd name="T20" fmla="*/ 527 w 2749"/>
              <a:gd name="T21" fmla="*/ 1587 h 1587"/>
              <a:gd name="T22" fmla="*/ 580 w 2749"/>
              <a:gd name="T23" fmla="*/ 1587 h 1587"/>
              <a:gd name="T24" fmla="*/ 634 w 2749"/>
              <a:gd name="T25" fmla="*/ 1587 h 1587"/>
              <a:gd name="T26" fmla="*/ 686 w 2749"/>
              <a:gd name="T27" fmla="*/ 1587 h 1587"/>
              <a:gd name="T28" fmla="*/ 739 w 2749"/>
              <a:gd name="T29" fmla="*/ 1587 h 1587"/>
              <a:gd name="T30" fmla="*/ 791 w 2749"/>
              <a:gd name="T31" fmla="*/ 1587 h 1587"/>
              <a:gd name="T32" fmla="*/ 844 w 2749"/>
              <a:gd name="T33" fmla="*/ 1587 h 1587"/>
              <a:gd name="T34" fmla="*/ 897 w 2749"/>
              <a:gd name="T35" fmla="*/ 1587 h 1587"/>
              <a:gd name="T36" fmla="*/ 949 w 2749"/>
              <a:gd name="T37" fmla="*/ 1587 h 1587"/>
              <a:gd name="T38" fmla="*/ 1002 w 2749"/>
              <a:gd name="T39" fmla="*/ 1587 h 1587"/>
              <a:gd name="T40" fmla="*/ 1055 w 2749"/>
              <a:gd name="T41" fmla="*/ 1587 h 1587"/>
              <a:gd name="T42" fmla="*/ 1108 w 2749"/>
              <a:gd name="T43" fmla="*/ 1587 h 1587"/>
              <a:gd name="T44" fmla="*/ 1161 w 2749"/>
              <a:gd name="T45" fmla="*/ 1587 h 1587"/>
              <a:gd name="T46" fmla="*/ 1213 w 2749"/>
              <a:gd name="T47" fmla="*/ 1587 h 1587"/>
              <a:gd name="T48" fmla="*/ 1266 w 2749"/>
              <a:gd name="T49" fmla="*/ 1587 h 1587"/>
              <a:gd name="T50" fmla="*/ 1320 w 2749"/>
              <a:gd name="T51" fmla="*/ 1587 h 1587"/>
              <a:gd name="T52" fmla="*/ 1372 w 2749"/>
              <a:gd name="T53" fmla="*/ 1587 h 1587"/>
              <a:gd name="T54" fmla="*/ 1425 w 2749"/>
              <a:gd name="T55" fmla="*/ 1587 h 1587"/>
              <a:gd name="T56" fmla="*/ 1477 w 2749"/>
              <a:gd name="T57" fmla="*/ 1587 h 1587"/>
              <a:gd name="T58" fmla="*/ 1530 w 2749"/>
              <a:gd name="T59" fmla="*/ 1587 h 1587"/>
              <a:gd name="T60" fmla="*/ 1585 w 2749"/>
              <a:gd name="T61" fmla="*/ 1587 h 1587"/>
              <a:gd name="T62" fmla="*/ 1636 w 2749"/>
              <a:gd name="T63" fmla="*/ 1587 h 1587"/>
              <a:gd name="T64" fmla="*/ 1688 w 2749"/>
              <a:gd name="T65" fmla="*/ 1587 h 1587"/>
              <a:gd name="T66" fmla="*/ 1741 w 2749"/>
              <a:gd name="T67" fmla="*/ 1587 h 1587"/>
              <a:gd name="T68" fmla="*/ 1794 w 2749"/>
              <a:gd name="T69" fmla="*/ 1587 h 1587"/>
              <a:gd name="T70" fmla="*/ 2748 w 2749"/>
              <a:gd name="T71" fmla="*/ 1067 h 1587"/>
              <a:gd name="T72" fmla="*/ 2748 w 2749"/>
              <a:gd name="T73" fmla="*/ 1097 h 1587"/>
              <a:gd name="T74" fmla="*/ 2748 w 2749"/>
              <a:gd name="T75" fmla="*/ 1128 h 1587"/>
              <a:gd name="T76" fmla="*/ 2748 w 2749"/>
              <a:gd name="T77" fmla="*/ 1158 h 1587"/>
              <a:gd name="T78" fmla="*/ 2058 w 2749"/>
              <a:gd name="T79" fmla="*/ 1587 h 1587"/>
              <a:gd name="T80" fmla="*/ 2111 w 2749"/>
              <a:gd name="T81" fmla="*/ 1587 h 1587"/>
              <a:gd name="T82" fmla="*/ 2164 w 2749"/>
              <a:gd name="T83" fmla="*/ 1587 h 1587"/>
              <a:gd name="T84" fmla="*/ 2748 w 2749"/>
              <a:gd name="T85" fmla="*/ 1281 h 1587"/>
              <a:gd name="T86" fmla="*/ 2269 w 2749"/>
              <a:gd name="T87" fmla="*/ 1587 h 1587"/>
              <a:gd name="T88" fmla="*/ 2322 w 2749"/>
              <a:gd name="T89" fmla="*/ 1587 h 1587"/>
              <a:gd name="T90" fmla="*/ 2748 w 2749"/>
              <a:gd name="T91" fmla="*/ 1372 h 1587"/>
              <a:gd name="T92" fmla="*/ 2428 w 2749"/>
              <a:gd name="T93" fmla="*/ 1587 h 1587"/>
              <a:gd name="T94" fmla="*/ 2748 w 2749"/>
              <a:gd name="T95" fmla="*/ 1433 h 1587"/>
              <a:gd name="T96" fmla="*/ 2748 w 2749"/>
              <a:gd name="T97" fmla="*/ 1464 h 1587"/>
              <a:gd name="T98" fmla="*/ 2748 w 2749"/>
              <a:gd name="T99" fmla="*/ 1494 h 1587"/>
              <a:gd name="T100" fmla="*/ 2638 w 2749"/>
              <a:gd name="T101" fmla="*/ 1587 h 1587"/>
              <a:gd name="T102" fmla="*/ 2692 w 2749"/>
              <a:gd name="T103" fmla="*/ 1587 h 1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49" h="1587">
                <a:moveTo>
                  <a:pt x="2748" y="0"/>
                </a:moveTo>
                <a:lnTo>
                  <a:pt x="0" y="1587"/>
                </a:lnTo>
                <a:moveTo>
                  <a:pt x="2748" y="30"/>
                </a:moveTo>
                <a:lnTo>
                  <a:pt x="53" y="1587"/>
                </a:lnTo>
                <a:moveTo>
                  <a:pt x="2748" y="61"/>
                </a:moveTo>
                <a:lnTo>
                  <a:pt x="105" y="1587"/>
                </a:lnTo>
                <a:moveTo>
                  <a:pt x="2748" y="91"/>
                </a:moveTo>
                <a:lnTo>
                  <a:pt x="158" y="1587"/>
                </a:lnTo>
                <a:moveTo>
                  <a:pt x="2748" y="121"/>
                </a:moveTo>
                <a:lnTo>
                  <a:pt x="211" y="1587"/>
                </a:lnTo>
                <a:moveTo>
                  <a:pt x="2748" y="152"/>
                </a:moveTo>
                <a:lnTo>
                  <a:pt x="264" y="1587"/>
                </a:lnTo>
                <a:moveTo>
                  <a:pt x="2748" y="183"/>
                </a:moveTo>
                <a:lnTo>
                  <a:pt x="316" y="1587"/>
                </a:lnTo>
                <a:moveTo>
                  <a:pt x="2748" y="213"/>
                </a:moveTo>
                <a:lnTo>
                  <a:pt x="369" y="1587"/>
                </a:lnTo>
                <a:moveTo>
                  <a:pt x="2748" y="244"/>
                </a:moveTo>
                <a:lnTo>
                  <a:pt x="422" y="1587"/>
                </a:lnTo>
                <a:moveTo>
                  <a:pt x="2748" y="274"/>
                </a:moveTo>
                <a:lnTo>
                  <a:pt x="475" y="1587"/>
                </a:lnTo>
                <a:moveTo>
                  <a:pt x="2748" y="304"/>
                </a:moveTo>
                <a:lnTo>
                  <a:pt x="527" y="1587"/>
                </a:lnTo>
                <a:moveTo>
                  <a:pt x="2749" y="334"/>
                </a:moveTo>
                <a:lnTo>
                  <a:pt x="580" y="1587"/>
                </a:lnTo>
                <a:moveTo>
                  <a:pt x="2749" y="365"/>
                </a:moveTo>
                <a:lnTo>
                  <a:pt x="634" y="1587"/>
                </a:lnTo>
                <a:moveTo>
                  <a:pt x="2748" y="396"/>
                </a:moveTo>
                <a:lnTo>
                  <a:pt x="686" y="1587"/>
                </a:lnTo>
                <a:moveTo>
                  <a:pt x="2749" y="426"/>
                </a:moveTo>
                <a:lnTo>
                  <a:pt x="739" y="1587"/>
                </a:lnTo>
                <a:moveTo>
                  <a:pt x="2749" y="457"/>
                </a:moveTo>
                <a:lnTo>
                  <a:pt x="791" y="1587"/>
                </a:lnTo>
                <a:moveTo>
                  <a:pt x="2749" y="487"/>
                </a:moveTo>
                <a:lnTo>
                  <a:pt x="844" y="1587"/>
                </a:lnTo>
                <a:moveTo>
                  <a:pt x="2749" y="517"/>
                </a:moveTo>
                <a:lnTo>
                  <a:pt x="897" y="1587"/>
                </a:lnTo>
                <a:moveTo>
                  <a:pt x="2749" y="548"/>
                </a:moveTo>
                <a:lnTo>
                  <a:pt x="949" y="1587"/>
                </a:lnTo>
                <a:moveTo>
                  <a:pt x="2749" y="579"/>
                </a:moveTo>
                <a:lnTo>
                  <a:pt x="1002" y="1587"/>
                </a:lnTo>
                <a:moveTo>
                  <a:pt x="2749" y="609"/>
                </a:moveTo>
                <a:lnTo>
                  <a:pt x="1055" y="1587"/>
                </a:lnTo>
                <a:moveTo>
                  <a:pt x="2748" y="640"/>
                </a:moveTo>
                <a:lnTo>
                  <a:pt x="1108" y="1587"/>
                </a:lnTo>
                <a:moveTo>
                  <a:pt x="2748" y="671"/>
                </a:moveTo>
                <a:lnTo>
                  <a:pt x="1161" y="1587"/>
                </a:lnTo>
                <a:moveTo>
                  <a:pt x="2748" y="701"/>
                </a:moveTo>
                <a:lnTo>
                  <a:pt x="1213" y="1587"/>
                </a:lnTo>
                <a:moveTo>
                  <a:pt x="2749" y="731"/>
                </a:moveTo>
                <a:lnTo>
                  <a:pt x="1266" y="1587"/>
                </a:lnTo>
                <a:moveTo>
                  <a:pt x="2749" y="762"/>
                </a:moveTo>
                <a:lnTo>
                  <a:pt x="1320" y="1587"/>
                </a:lnTo>
                <a:moveTo>
                  <a:pt x="2749" y="792"/>
                </a:moveTo>
                <a:lnTo>
                  <a:pt x="1372" y="1587"/>
                </a:lnTo>
                <a:moveTo>
                  <a:pt x="2749" y="823"/>
                </a:moveTo>
                <a:lnTo>
                  <a:pt x="1425" y="1587"/>
                </a:lnTo>
                <a:moveTo>
                  <a:pt x="2749" y="854"/>
                </a:moveTo>
                <a:lnTo>
                  <a:pt x="1477" y="1587"/>
                </a:lnTo>
                <a:moveTo>
                  <a:pt x="2748" y="884"/>
                </a:moveTo>
                <a:lnTo>
                  <a:pt x="1530" y="1587"/>
                </a:lnTo>
                <a:moveTo>
                  <a:pt x="2748" y="914"/>
                </a:moveTo>
                <a:lnTo>
                  <a:pt x="1585" y="1587"/>
                </a:lnTo>
                <a:moveTo>
                  <a:pt x="2748" y="945"/>
                </a:moveTo>
                <a:lnTo>
                  <a:pt x="1636" y="1587"/>
                </a:lnTo>
                <a:moveTo>
                  <a:pt x="2748" y="975"/>
                </a:moveTo>
                <a:lnTo>
                  <a:pt x="1688" y="1587"/>
                </a:lnTo>
                <a:moveTo>
                  <a:pt x="2749" y="1006"/>
                </a:moveTo>
                <a:lnTo>
                  <a:pt x="1741" y="1587"/>
                </a:lnTo>
                <a:moveTo>
                  <a:pt x="2749" y="1036"/>
                </a:moveTo>
                <a:lnTo>
                  <a:pt x="1794" y="1587"/>
                </a:lnTo>
                <a:moveTo>
                  <a:pt x="1847" y="1587"/>
                </a:moveTo>
                <a:lnTo>
                  <a:pt x="2748" y="1067"/>
                </a:lnTo>
                <a:moveTo>
                  <a:pt x="1900" y="1587"/>
                </a:moveTo>
                <a:lnTo>
                  <a:pt x="2748" y="1097"/>
                </a:lnTo>
                <a:moveTo>
                  <a:pt x="1953" y="1587"/>
                </a:moveTo>
                <a:lnTo>
                  <a:pt x="2748" y="1128"/>
                </a:lnTo>
                <a:moveTo>
                  <a:pt x="2006" y="1587"/>
                </a:moveTo>
                <a:lnTo>
                  <a:pt x="2748" y="1158"/>
                </a:lnTo>
                <a:moveTo>
                  <a:pt x="2748" y="1189"/>
                </a:moveTo>
                <a:lnTo>
                  <a:pt x="2058" y="1587"/>
                </a:lnTo>
                <a:moveTo>
                  <a:pt x="2748" y="1220"/>
                </a:moveTo>
                <a:lnTo>
                  <a:pt x="2111" y="1587"/>
                </a:lnTo>
                <a:moveTo>
                  <a:pt x="2748" y="1250"/>
                </a:moveTo>
                <a:lnTo>
                  <a:pt x="2164" y="1587"/>
                </a:lnTo>
                <a:moveTo>
                  <a:pt x="2217" y="1587"/>
                </a:moveTo>
                <a:lnTo>
                  <a:pt x="2748" y="1281"/>
                </a:lnTo>
                <a:moveTo>
                  <a:pt x="2748" y="1311"/>
                </a:moveTo>
                <a:lnTo>
                  <a:pt x="2269" y="1587"/>
                </a:lnTo>
                <a:moveTo>
                  <a:pt x="2748" y="1341"/>
                </a:moveTo>
                <a:lnTo>
                  <a:pt x="2322" y="1587"/>
                </a:lnTo>
                <a:moveTo>
                  <a:pt x="2374" y="1587"/>
                </a:moveTo>
                <a:lnTo>
                  <a:pt x="2748" y="1372"/>
                </a:lnTo>
                <a:moveTo>
                  <a:pt x="2748" y="1403"/>
                </a:moveTo>
                <a:lnTo>
                  <a:pt x="2428" y="1587"/>
                </a:lnTo>
                <a:moveTo>
                  <a:pt x="2481" y="1587"/>
                </a:moveTo>
                <a:lnTo>
                  <a:pt x="2748" y="1433"/>
                </a:lnTo>
                <a:moveTo>
                  <a:pt x="2533" y="1587"/>
                </a:moveTo>
                <a:lnTo>
                  <a:pt x="2748" y="1464"/>
                </a:lnTo>
                <a:moveTo>
                  <a:pt x="2587" y="1587"/>
                </a:moveTo>
                <a:lnTo>
                  <a:pt x="2748" y="1494"/>
                </a:lnTo>
                <a:moveTo>
                  <a:pt x="2748" y="1524"/>
                </a:moveTo>
                <a:lnTo>
                  <a:pt x="2638" y="1587"/>
                </a:lnTo>
                <a:moveTo>
                  <a:pt x="2748" y="1555"/>
                </a:moveTo>
                <a:lnTo>
                  <a:pt x="2692" y="1587"/>
                </a:lnTo>
              </a:path>
            </a:pathLst>
          </a:custGeom>
          <a:noFill/>
          <a:ln w="6350" cap="flat">
            <a:solidFill>
              <a:schemeClr val="tx2">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a:latin typeface="+mn-lt"/>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10"/>
          </p:nvPr>
        </p:nvSpPr>
        <p:spPr/>
        <p:txBody>
          <a:bodyPr/>
          <a:lstStyle>
            <a:lvl1pPr>
              <a:lnSpc>
                <a:spcPct val="100000"/>
              </a:lnSpc>
              <a:defRPr/>
            </a:lvl1pPr>
          </a:lstStyle>
          <a:p>
            <a:fld id="{BB85F6EC-B902-C84A-9C48-343AB6DC48F3}" type="slidenum">
              <a:rPr lang="en-US"/>
              <a:pPr/>
              <a:t>‹#›</a:t>
            </a:fld>
            <a:endParaRPr lang="en-US"/>
          </a:p>
        </p:txBody>
      </p:sp>
    </p:spTree>
    <p:extLst>
      <p:ext uri="{BB962C8B-B14F-4D97-AF65-F5344CB8AC3E}">
        <p14:creationId xmlns:p14="http://schemas.microsoft.com/office/powerpoint/2010/main" val="4983832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5" name="Rectangle 4"/>
          <p:cNvSpPr/>
          <p:nvPr/>
        </p:nvSpPr>
        <p:spPr>
          <a:xfrm>
            <a:off x="0" y="0"/>
            <a:ext cx="1739900" cy="485933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a:off x="0" y="4852988"/>
            <a:ext cx="9144000" cy="0"/>
          </a:xfrm>
          <a:prstGeom prst="line">
            <a:avLst/>
          </a:prstGeom>
          <a:ln w="6350" cap="rnd">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23887" y="436880"/>
            <a:ext cx="6126480" cy="822960"/>
          </a:xfrm>
        </p:spPr>
        <p:txBody>
          <a:bodyPr rtlCol="0" anchor="t">
            <a:no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2023887" y="1200151"/>
            <a:ext cx="6126480"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p:cNvSpPr>
            <a:spLocks noGrp="1"/>
          </p:cNvSpPr>
          <p:nvPr>
            <p:ph type="body" sz="quarter" idx="12" hasCustomPrompt="1"/>
          </p:nvPr>
        </p:nvSpPr>
        <p:spPr>
          <a:xfrm>
            <a:off x="131598" y="104140"/>
            <a:ext cx="1466850" cy="822960"/>
          </a:xfrm>
        </p:spPr>
        <p:txBody>
          <a:bodyPr/>
          <a:lstStyle>
            <a:lvl1pPr marL="0" indent="0" algn="ctr">
              <a:buNone/>
              <a:defRPr sz="1100" b="1">
                <a:solidFill>
                  <a:srgbClr val="FFFFFF"/>
                </a:solidFill>
              </a:defRPr>
            </a:lvl1pPr>
          </a:lstStyle>
          <a:p>
            <a:pPr lvl="0"/>
            <a:r>
              <a:rPr lang="en-US" dirty="0"/>
              <a:t>Click to edit Master Section styles</a:t>
            </a:r>
          </a:p>
        </p:txBody>
      </p:sp>
      <p:sp>
        <p:nvSpPr>
          <p:cNvPr id="7" name="Slide Number Placeholder 9"/>
          <p:cNvSpPr>
            <a:spLocks noGrp="1"/>
          </p:cNvSpPr>
          <p:nvPr>
            <p:ph type="sldNum" sz="quarter" idx="13"/>
          </p:nvPr>
        </p:nvSpPr>
        <p:spPr/>
        <p:txBody>
          <a:bodyPr/>
          <a:lstStyle>
            <a:lvl1pPr>
              <a:lnSpc>
                <a:spcPct val="100000"/>
              </a:lnSpc>
              <a:defRPr/>
            </a:lvl1pPr>
          </a:lstStyle>
          <a:p>
            <a:fld id="{4FC6D603-87DF-C048-86BE-85615CB2B7B5}" type="slidenum">
              <a:rPr lang="en-US"/>
              <a:pPr/>
              <a:t>‹#›</a:t>
            </a:fld>
            <a:endParaRPr lang="en-US"/>
          </a:p>
        </p:txBody>
      </p:sp>
      <p:sp>
        <p:nvSpPr>
          <p:cNvPr id="8" name="Subtitle 2"/>
          <p:cNvSpPr>
            <a:spLocks noGrp="1"/>
          </p:cNvSpPr>
          <p:nvPr>
            <p:ph type="subTitle" idx="14" hasCustomPrompt="1"/>
          </p:nvPr>
        </p:nvSpPr>
        <p:spPr>
          <a:xfrm>
            <a:off x="2020570" y="81280"/>
            <a:ext cx="5416550" cy="375920"/>
          </a:xfrm>
        </p:spPr>
        <p:txBody>
          <a:bodyPr anchor="b"/>
          <a:lstStyle>
            <a:lvl1pPr marL="0" indent="0" algn="l">
              <a:buNone/>
              <a:defRPr sz="1400" b="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INSERT PERSONA</a:t>
            </a:r>
          </a:p>
        </p:txBody>
      </p:sp>
    </p:spTree>
    <p:extLst>
      <p:ext uri="{BB962C8B-B14F-4D97-AF65-F5344CB8AC3E}">
        <p14:creationId xmlns:p14="http://schemas.microsoft.com/office/powerpoint/2010/main" val="8700277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3850" y="1200151"/>
            <a:ext cx="4038600" cy="3394472"/>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81550" y="1200151"/>
            <a:ext cx="4038600" cy="3394472"/>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p:txBody>
          <a:bodyPr/>
          <a:lstStyle>
            <a:lvl1pPr>
              <a:lnSpc>
                <a:spcPct val="100000"/>
              </a:lnSpc>
              <a:defRPr/>
            </a:lvl1pPr>
          </a:lstStyle>
          <a:p>
            <a:fld id="{A2D69CB0-D1C1-9D46-A4EF-C62077B909BA}" type="slidenum">
              <a:rPr lang="en-US"/>
              <a:pPr/>
              <a:t>‹#›</a:t>
            </a:fld>
            <a:endParaRPr lang="en-US"/>
          </a:p>
        </p:txBody>
      </p:sp>
    </p:spTree>
    <p:extLst>
      <p:ext uri="{BB962C8B-B14F-4D97-AF65-F5344CB8AC3E}">
        <p14:creationId xmlns:p14="http://schemas.microsoft.com/office/powerpoint/2010/main" val="3501228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850" y="1200149"/>
            <a:ext cx="4040188" cy="431007"/>
          </a:xfrm>
        </p:spPr>
        <p:txBody>
          <a:bodyPr>
            <a:no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2385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78375" y="1200149"/>
            <a:ext cx="4041775" cy="431007"/>
          </a:xfrm>
        </p:spPr>
        <p:txBody>
          <a:bodyPr>
            <a:no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78375" y="1631156"/>
            <a:ext cx="4041775"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7"/>
          <p:cNvSpPr>
            <a:spLocks noGrp="1"/>
          </p:cNvSpPr>
          <p:nvPr>
            <p:ph type="sldNum" sz="quarter" idx="10"/>
          </p:nvPr>
        </p:nvSpPr>
        <p:spPr/>
        <p:txBody>
          <a:bodyPr/>
          <a:lstStyle>
            <a:lvl1pPr>
              <a:lnSpc>
                <a:spcPct val="100000"/>
              </a:lnSpc>
              <a:defRPr/>
            </a:lvl1pPr>
          </a:lstStyle>
          <a:p>
            <a:fld id="{DABD6B74-15BF-CC43-87A1-53D54832C0DC}" type="slidenum">
              <a:rPr lang="en-US"/>
              <a:pPr/>
              <a:t>‹#›</a:t>
            </a:fld>
            <a:endParaRPr lang="en-US"/>
          </a:p>
        </p:txBody>
      </p:sp>
      <p:sp>
        <p:nvSpPr>
          <p:cNvPr id="8" name="Title 1"/>
          <p:cNvSpPr>
            <a:spLocks noGrp="1"/>
          </p:cNvSpPr>
          <p:nvPr>
            <p:ph type="title"/>
          </p:nvPr>
        </p:nvSpPr>
        <p:spPr>
          <a:xfrm>
            <a:off x="323850" y="92075"/>
            <a:ext cx="8496300" cy="822325"/>
          </a:xfrm>
        </p:spPr>
        <p:txBody>
          <a:bodyPr/>
          <a:lstStyle/>
          <a:p>
            <a:r>
              <a:rPr lang="en-US"/>
              <a:t>Click to edit Master title style</a:t>
            </a:r>
          </a:p>
        </p:txBody>
      </p:sp>
    </p:spTree>
    <p:extLst>
      <p:ext uri="{BB962C8B-B14F-4D97-AF65-F5344CB8AC3E}">
        <p14:creationId xmlns:p14="http://schemas.microsoft.com/office/powerpoint/2010/main" val="34183828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3"/>
          <p:cNvSpPr>
            <a:spLocks noGrp="1"/>
          </p:cNvSpPr>
          <p:nvPr>
            <p:ph type="sldNum" sz="quarter" idx="10"/>
          </p:nvPr>
        </p:nvSpPr>
        <p:spPr/>
        <p:txBody>
          <a:bodyPr/>
          <a:lstStyle>
            <a:lvl1pPr>
              <a:lnSpc>
                <a:spcPct val="100000"/>
              </a:lnSpc>
              <a:defRPr/>
            </a:lvl1pPr>
          </a:lstStyle>
          <a:p>
            <a:fld id="{BAEA1D05-256D-9740-8D94-827C0E8BE5FE}" type="slidenum">
              <a:rPr lang="en-US"/>
              <a:pPr/>
              <a:t>‹#›</a:t>
            </a:fld>
            <a:endParaRPr lang="en-US"/>
          </a:p>
        </p:txBody>
      </p:sp>
    </p:spTree>
    <p:extLst>
      <p:ext uri="{BB962C8B-B14F-4D97-AF65-F5344CB8AC3E}">
        <p14:creationId xmlns:p14="http://schemas.microsoft.com/office/powerpoint/2010/main" val="3809812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21" name="Freeform 7"/>
          <p:cNvSpPr>
            <a:spLocks/>
          </p:cNvSpPr>
          <p:nvPr userDrawn="1"/>
        </p:nvSpPr>
        <p:spPr bwMode="auto">
          <a:xfrm>
            <a:off x="0" y="0"/>
            <a:ext cx="5118100" cy="5157788"/>
          </a:xfrm>
          <a:custGeom>
            <a:avLst/>
            <a:gdLst>
              <a:gd name="T0" fmla="*/ 5118100 w 3224"/>
              <a:gd name="T1" fmla="*/ 5157788 h 3249"/>
              <a:gd name="T2" fmla="*/ 0 w 3224"/>
              <a:gd name="T3" fmla="*/ 5157788 h 3249"/>
              <a:gd name="T4" fmla="*/ 0 w 3224"/>
              <a:gd name="T5" fmla="*/ 0 h 3249"/>
              <a:gd name="T6" fmla="*/ 2138363 w 3224"/>
              <a:gd name="T7" fmla="*/ 0 h 3249"/>
              <a:gd name="T8" fmla="*/ 5118100 w 3224"/>
              <a:gd name="T9" fmla="*/ 5157788 h 32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24" h="3249">
                <a:moveTo>
                  <a:pt x="3224" y="3249"/>
                </a:moveTo>
                <a:lnTo>
                  <a:pt x="0" y="3249"/>
                </a:lnTo>
                <a:lnTo>
                  <a:pt x="0" y="0"/>
                </a:lnTo>
                <a:lnTo>
                  <a:pt x="1347" y="0"/>
                </a:lnTo>
                <a:lnTo>
                  <a:pt x="3224" y="324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7"/>
          <p:cNvSpPr>
            <a:spLocks/>
          </p:cNvSpPr>
          <p:nvPr userDrawn="1"/>
        </p:nvSpPr>
        <p:spPr bwMode="auto">
          <a:xfrm>
            <a:off x="0" y="0"/>
            <a:ext cx="5118100" cy="5157788"/>
          </a:xfrm>
          <a:custGeom>
            <a:avLst/>
            <a:gdLst>
              <a:gd name="T0" fmla="*/ 5118100 w 3224"/>
              <a:gd name="T1" fmla="*/ 5157788 h 3249"/>
              <a:gd name="T2" fmla="*/ 0 w 3224"/>
              <a:gd name="T3" fmla="*/ 5157788 h 3249"/>
              <a:gd name="T4" fmla="*/ 0 w 3224"/>
              <a:gd name="T5" fmla="*/ 0 h 3249"/>
              <a:gd name="T6" fmla="*/ 2138363 w 3224"/>
              <a:gd name="T7" fmla="*/ 0 h 3249"/>
              <a:gd name="T8" fmla="*/ 5118100 w 3224"/>
              <a:gd name="T9" fmla="*/ 5157788 h 32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24" h="3249">
                <a:moveTo>
                  <a:pt x="3224" y="3249"/>
                </a:moveTo>
                <a:lnTo>
                  <a:pt x="0" y="3249"/>
                </a:lnTo>
                <a:lnTo>
                  <a:pt x="0" y="0"/>
                </a:lnTo>
                <a:lnTo>
                  <a:pt x="1347" y="0"/>
                </a:lnTo>
                <a:lnTo>
                  <a:pt x="3224" y="3249"/>
                </a:lnTo>
                <a:close/>
              </a:path>
            </a:pathLst>
          </a:custGeom>
          <a:gradFill flip="none" rotWithShape="1">
            <a:gsLst>
              <a:gs pos="23000">
                <a:schemeClr val="accent2">
                  <a:alpha val="0"/>
                </a:schemeClr>
              </a:gs>
              <a:gs pos="79000">
                <a:srgbClr val="FFFFFF"/>
              </a:gs>
            </a:gsLst>
            <a:lin ang="16200000" scaled="0"/>
            <a:tileRect/>
          </a:gradFill>
          <a:ln>
            <a:noFill/>
          </a:ln>
          <a:extLst/>
        </p:spPr>
        <p:txBody>
          <a:bodyPr/>
          <a:lstStyle/>
          <a:p>
            <a:r>
              <a:rPr lang="en-US" dirty="0"/>
              <a:t> </a:t>
            </a:r>
          </a:p>
        </p:txBody>
      </p:sp>
      <p:grpSp>
        <p:nvGrpSpPr>
          <p:cNvPr id="5" name="Group 12"/>
          <p:cNvGrpSpPr>
            <a:grpSpLocks/>
          </p:cNvGrpSpPr>
          <p:nvPr/>
        </p:nvGrpSpPr>
        <p:grpSpPr bwMode="auto">
          <a:xfrm>
            <a:off x="4298950" y="2347913"/>
            <a:ext cx="6059488" cy="4524375"/>
            <a:chOff x="4298950" y="2347913"/>
            <a:chExt cx="6059488" cy="4524375"/>
          </a:xfrm>
        </p:grpSpPr>
        <p:sp>
          <p:nvSpPr>
            <p:cNvPr id="7" name="Freeform 8"/>
            <p:cNvSpPr>
              <a:spLocks/>
            </p:cNvSpPr>
            <p:nvPr/>
          </p:nvSpPr>
          <p:spPr bwMode="auto">
            <a:xfrm>
              <a:off x="4298950" y="2347913"/>
              <a:ext cx="4868863" cy="2809875"/>
            </a:xfrm>
            <a:custGeom>
              <a:avLst/>
              <a:gdLst>
                <a:gd name="T0" fmla="*/ 4868863 w 3067"/>
                <a:gd name="T1" fmla="*/ 2809875 h 1770"/>
                <a:gd name="T2" fmla="*/ 0 w 3067"/>
                <a:gd name="T3" fmla="*/ 2809875 h 1770"/>
                <a:gd name="T4" fmla="*/ 4868863 w 3067"/>
                <a:gd name="T5" fmla="*/ 0 h 1770"/>
                <a:gd name="T6" fmla="*/ 4868863 w 3067"/>
                <a:gd name="T7" fmla="*/ 2809875 h 17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67" h="1770">
                  <a:moveTo>
                    <a:pt x="3067" y="1770"/>
                  </a:moveTo>
                  <a:lnTo>
                    <a:pt x="0" y="1770"/>
                  </a:lnTo>
                  <a:lnTo>
                    <a:pt x="3067" y="0"/>
                  </a:lnTo>
                  <a:lnTo>
                    <a:pt x="3067" y="1770"/>
                  </a:lnTo>
                  <a:close/>
                </a:path>
              </a:pathLst>
            </a:custGeom>
            <a:solidFill>
              <a:schemeClr val="accent1">
                <a:alpha val="1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9"/>
            <p:cNvSpPr>
              <a:spLocks noEditPoints="1"/>
            </p:cNvSpPr>
            <p:nvPr/>
          </p:nvSpPr>
          <p:spPr bwMode="auto">
            <a:xfrm>
              <a:off x="4911725" y="2347913"/>
              <a:ext cx="5446713" cy="4524375"/>
            </a:xfrm>
            <a:custGeom>
              <a:avLst/>
              <a:gdLst>
                <a:gd name="T0" fmla="*/ 0 w 3431"/>
                <a:gd name="T1" fmla="*/ 2457450 h 2850"/>
                <a:gd name="T2" fmla="*/ 22225 w 3431"/>
                <a:gd name="T3" fmla="*/ 2492375 h 2850"/>
                <a:gd name="T4" fmla="*/ 42863 w 3431"/>
                <a:gd name="T5" fmla="*/ 2528888 h 2850"/>
                <a:gd name="T6" fmla="*/ 65088 w 3431"/>
                <a:gd name="T7" fmla="*/ 2565400 h 2850"/>
                <a:gd name="T8" fmla="*/ 85725 w 3431"/>
                <a:gd name="T9" fmla="*/ 2601913 h 2850"/>
                <a:gd name="T10" fmla="*/ 106363 w 3431"/>
                <a:gd name="T11" fmla="*/ 2638425 h 2850"/>
                <a:gd name="T12" fmla="*/ 128588 w 3431"/>
                <a:gd name="T13" fmla="*/ 2673350 h 2850"/>
                <a:gd name="T14" fmla="*/ 149225 w 3431"/>
                <a:gd name="T15" fmla="*/ 2709863 h 2850"/>
                <a:gd name="T16" fmla="*/ 171450 w 3431"/>
                <a:gd name="T17" fmla="*/ 2746375 h 2850"/>
                <a:gd name="T18" fmla="*/ 192088 w 3431"/>
                <a:gd name="T19" fmla="*/ 2782888 h 2850"/>
                <a:gd name="T20" fmla="*/ 212725 w 3431"/>
                <a:gd name="T21" fmla="*/ 2817813 h 2850"/>
                <a:gd name="T22" fmla="*/ 234950 w 3431"/>
                <a:gd name="T23" fmla="*/ 2855913 h 2850"/>
                <a:gd name="T24" fmla="*/ 255588 w 3431"/>
                <a:gd name="T25" fmla="*/ 2890838 h 2850"/>
                <a:gd name="T26" fmla="*/ 277813 w 3431"/>
                <a:gd name="T27" fmla="*/ 2928938 h 2850"/>
                <a:gd name="T28" fmla="*/ 296863 w 3431"/>
                <a:gd name="T29" fmla="*/ 2963863 h 2850"/>
                <a:gd name="T30" fmla="*/ 319088 w 3431"/>
                <a:gd name="T31" fmla="*/ 3000375 h 2850"/>
                <a:gd name="T32" fmla="*/ 341313 w 3431"/>
                <a:gd name="T33" fmla="*/ 3036888 h 2850"/>
                <a:gd name="T34" fmla="*/ 361950 w 3431"/>
                <a:gd name="T35" fmla="*/ 3073400 h 2850"/>
                <a:gd name="T36" fmla="*/ 384175 w 3431"/>
                <a:gd name="T37" fmla="*/ 3109913 h 2850"/>
                <a:gd name="T38" fmla="*/ 403225 w 3431"/>
                <a:gd name="T39" fmla="*/ 3146425 h 2850"/>
                <a:gd name="T40" fmla="*/ 425450 w 3431"/>
                <a:gd name="T41" fmla="*/ 3181350 h 2850"/>
                <a:gd name="T42" fmla="*/ 446088 w 3431"/>
                <a:gd name="T43" fmla="*/ 3217863 h 2850"/>
                <a:gd name="T44" fmla="*/ 468313 w 3431"/>
                <a:gd name="T45" fmla="*/ 3254375 h 2850"/>
                <a:gd name="T46" fmla="*/ 490538 w 3431"/>
                <a:gd name="T47" fmla="*/ 3290888 h 2850"/>
                <a:gd name="T48" fmla="*/ 509588 w 3431"/>
                <a:gd name="T49" fmla="*/ 3327400 h 2850"/>
                <a:gd name="T50" fmla="*/ 531813 w 3431"/>
                <a:gd name="T51" fmla="*/ 3362325 h 2850"/>
                <a:gd name="T52" fmla="*/ 552450 w 3431"/>
                <a:gd name="T53" fmla="*/ 3400425 h 2850"/>
                <a:gd name="T54" fmla="*/ 574675 w 3431"/>
                <a:gd name="T55" fmla="*/ 3435350 h 2850"/>
                <a:gd name="T56" fmla="*/ 595313 w 3431"/>
                <a:gd name="T57" fmla="*/ 3471863 h 2850"/>
                <a:gd name="T58" fmla="*/ 615950 w 3431"/>
                <a:gd name="T59" fmla="*/ 3508375 h 2850"/>
                <a:gd name="T60" fmla="*/ 638175 w 3431"/>
                <a:gd name="T61" fmla="*/ 3544888 h 2850"/>
                <a:gd name="T62" fmla="*/ 658813 w 3431"/>
                <a:gd name="T63" fmla="*/ 3579813 h 2850"/>
                <a:gd name="T64" fmla="*/ 681038 w 3431"/>
                <a:gd name="T65" fmla="*/ 3617913 h 2850"/>
                <a:gd name="T66" fmla="*/ 701675 w 3431"/>
                <a:gd name="T67" fmla="*/ 3652838 h 2850"/>
                <a:gd name="T68" fmla="*/ 722313 w 3431"/>
                <a:gd name="T69" fmla="*/ 3690938 h 2850"/>
                <a:gd name="T70" fmla="*/ 4986338 w 3431"/>
                <a:gd name="T71" fmla="*/ 1276350 h 2850"/>
                <a:gd name="T72" fmla="*/ 5006975 w 3431"/>
                <a:gd name="T73" fmla="*/ 1312863 h 2850"/>
                <a:gd name="T74" fmla="*/ 5027613 w 3431"/>
                <a:gd name="T75" fmla="*/ 1349375 h 2850"/>
                <a:gd name="T76" fmla="*/ 5048250 w 3431"/>
                <a:gd name="T77" fmla="*/ 1385888 h 2850"/>
                <a:gd name="T78" fmla="*/ 828675 w 3431"/>
                <a:gd name="T79" fmla="*/ 3870325 h 2850"/>
                <a:gd name="T80" fmla="*/ 850900 w 3431"/>
                <a:gd name="T81" fmla="*/ 3906838 h 2850"/>
                <a:gd name="T82" fmla="*/ 871538 w 3431"/>
                <a:gd name="T83" fmla="*/ 3943350 h 2850"/>
                <a:gd name="T84" fmla="*/ 5132388 w 3431"/>
                <a:gd name="T85" fmla="*/ 1531938 h 2850"/>
                <a:gd name="T86" fmla="*/ 912813 w 3431"/>
                <a:gd name="T87" fmla="*/ 4016375 h 2850"/>
                <a:gd name="T88" fmla="*/ 935038 w 3431"/>
                <a:gd name="T89" fmla="*/ 4051300 h 2850"/>
                <a:gd name="T90" fmla="*/ 5195888 w 3431"/>
                <a:gd name="T91" fmla="*/ 1641475 h 2850"/>
                <a:gd name="T92" fmla="*/ 977900 w 3431"/>
                <a:gd name="T93" fmla="*/ 4124325 h 2850"/>
                <a:gd name="T94" fmla="*/ 5237163 w 3431"/>
                <a:gd name="T95" fmla="*/ 1714500 h 2850"/>
                <a:gd name="T96" fmla="*/ 5257800 w 3431"/>
                <a:gd name="T97" fmla="*/ 1749425 h 2850"/>
                <a:gd name="T98" fmla="*/ 5278438 w 3431"/>
                <a:gd name="T99" fmla="*/ 1787525 h 2850"/>
                <a:gd name="T100" fmla="*/ 1062038 w 3431"/>
                <a:gd name="T101" fmla="*/ 4270375 h 2850"/>
                <a:gd name="T102" fmla="*/ 1084263 w 3431"/>
                <a:gd name="T103" fmla="*/ 4306888 h 2850"/>
                <a:gd name="T104" fmla="*/ 5340350 w 3431"/>
                <a:gd name="T105" fmla="*/ 1897063 h 2850"/>
                <a:gd name="T106" fmla="*/ 1125538 w 3431"/>
                <a:gd name="T107" fmla="*/ 4379913 h 2850"/>
                <a:gd name="T108" fmla="*/ 1147763 w 3431"/>
                <a:gd name="T109" fmla="*/ 4414838 h 2850"/>
                <a:gd name="T110" fmla="*/ 5403850 w 3431"/>
                <a:gd name="T111" fmla="*/ 2005013 h 2850"/>
                <a:gd name="T112" fmla="*/ 5424488 w 3431"/>
                <a:gd name="T113" fmla="*/ 2043113 h 2850"/>
                <a:gd name="T114" fmla="*/ 5446713 w 3431"/>
                <a:gd name="T115" fmla="*/ 2078038 h 28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31" h="2850">
                  <a:moveTo>
                    <a:pt x="2681" y="0"/>
                  </a:moveTo>
                  <a:lnTo>
                    <a:pt x="0" y="1548"/>
                  </a:lnTo>
                  <a:moveTo>
                    <a:pt x="2694" y="22"/>
                  </a:moveTo>
                  <a:lnTo>
                    <a:pt x="14" y="1570"/>
                  </a:lnTo>
                  <a:moveTo>
                    <a:pt x="2707" y="46"/>
                  </a:moveTo>
                  <a:lnTo>
                    <a:pt x="27" y="1593"/>
                  </a:lnTo>
                  <a:moveTo>
                    <a:pt x="2720" y="68"/>
                  </a:moveTo>
                  <a:lnTo>
                    <a:pt x="41" y="1616"/>
                  </a:lnTo>
                  <a:moveTo>
                    <a:pt x="2734" y="91"/>
                  </a:moveTo>
                  <a:lnTo>
                    <a:pt x="54" y="1639"/>
                  </a:lnTo>
                  <a:moveTo>
                    <a:pt x="2746" y="114"/>
                  </a:moveTo>
                  <a:lnTo>
                    <a:pt x="67" y="1662"/>
                  </a:lnTo>
                  <a:moveTo>
                    <a:pt x="2760" y="137"/>
                  </a:moveTo>
                  <a:lnTo>
                    <a:pt x="81" y="1684"/>
                  </a:lnTo>
                  <a:moveTo>
                    <a:pt x="2773" y="161"/>
                  </a:moveTo>
                  <a:lnTo>
                    <a:pt x="94" y="1707"/>
                  </a:lnTo>
                  <a:moveTo>
                    <a:pt x="2786" y="183"/>
                  </a:moveTo>
                  <a:lnTo>
                    <a:pt x="108" y="1730"/>
                  </a:lnTo>
                  <a:moveTo>
                    <a:pt x="2799" y="207"/>
                  </a:moveTo>
                  <a:lnTo>
                    <a:pt x="121" y="1753"/>
                  </a:lnTo>
                  <a:moveTo>
                    <a:pt x="2812" y="229"/>
                  </a:moveTo>
                  <a:lnTo>
                    <a:pt x="134" y="1775"/>
                  </a:lnTo>
                  <a:moveTo>
                    <a:pt x="2825" y="252"/>
                  </a:moveTo>
                  <a:lnTo>
                    <a:pt x="148" y="1799"/>
                  </a:lnTo>
                  <a:moveTo>
                    <a:pt x="2839" y="275"/>
                  </a:moveTo>
                  <a:lnTo>
                    <a:pt x="161" y="1821"/>
                  </a:lnTo>
                  <a:moveTo>
                    <a:pt x="2852" y="298"/>
                  </a:moveTo>
                  <a:lnTo>
                    <a:pt x="175" y="1845"/>
                  </a:lnTo>
                  <a:moveTo>
                    <a:pt x="2865" y="321"/>
                  </a:moveTo>
                  <a:lnTo>
                    <a:pt x="187" y="1867"/>
                  </a:lnTo>
                  <a:moveTo>
                    <a:pt x="2878" y="344"/>
                  </a:moveTo>
                  <a:lnTo>
                    <a:pt x="201" y="1890"/>
                  </a:lnTo>
                  <a:moveTo>
                    <a:pt x="2891" y="367"/>
                  </a:moveTo>
                  <a:lnTo>
                    <a:pt x="215" y="1913"/>
                  </a:lnTo>
                  <a:moveTo>
                    <a:pt x="2904" y="390"/>
                  </a:moveTo>
                  <a:lnTo>
                    <a:pt x="228" y="1936"/>
                  </a:lnTo>
                  <a:moveTo>
                    <a:pt x="2918" y="413"/>
                  </a:moveTo>
                  <a:lnTo>
                    <a:pt x="242" y="1959"/>
                  </a:lnTo>
                  <a:moveTo>
                    <a:pt x="2931" y="436"/>
                  </a:moveTo>
                  <a:lnTo>
                    <a:pt x="254" y="1982"/>
                  </a:lnTo>
                  <a:moveTo>
                    <a:pt x="2944" y="459"/>
                  </a:moveTo>
                  <a:lnTo>
                    <a:pt x="268" y="2004"/>
                  </a:lnTo>
                  <a:moveTo>
                    <a:pt x="2957" y="482"/>
                  </a:moveTo>
                  <a:lnTo>
                    <a:pt x="281" y="2027"/>
                  </a:lnTo>
                  <a:moveTo>
                    <a:pt x="2970" y="505"/>
                  </a:moveTo>
                  <a:lnTo>
                    <a:pt x="295" y="2050"/>
                  </a:lnTo>
                  <a:moveTo>
                    <a:pt x="2983" y="528"/>
                  </a:moveTo>
                  <a:lnTo>
                    <a:pt x="309" y="2073"/>
                  </a:lnTo>
                  <a:moveTo>
                    <a:pt x="2997" y="551"/>
                  </a:moveTo>
                  <a:lnTo>
                    <a:pt x="321" y="2096"/>
                  </a:lnTo>
                  <a:moveTo>
                    <a:pt x="3009" y="574"/>
                  </a:moveTo>
                  <a:lnTo>
                    <a:pt x="335" y="2118"/>
                  </a:lnTo>
                  <a:moveTo>
                    <a:pt x="3023" y="597"/>
                  </a:moveTo>
                  <a:lnTo>
                    <a:pt x="348" y="2142"/>
                  </a:lnTo>
                  <a:moveTo>
                    <a:pt x="3036" y="620"/>
                  </a:moveTo>
                  <a:lnTo>
                    <a:pt x="362" y="2164"/>
                  </a:lnTo>
                  <a:moveTo>
                    <a:pt x="3049" y="643"/>
                  </a:moveTo>
                  <a:lnTo>
                    <a:pt x="375" y="2187"/>
                  </a:lnTo>
                  <a:moveTo>
                    <a:pt x="3062" y="666"/>
                  </a:moveTo>
                  <a:lnTo>
                    <a:pt x="388" y="2210"/>
                  </a:lnTo>
                  <a:moveTo>
                    <a:pt x="3076" y="689"/>
                  </a:moveTo>
                  <a:lnTo>
                    <a:pt x="402" y="2233"/>
                  </a:lnTo>
                  <a:moveTo>
                    <a:pt x="3088" y="712"/>
                  </a:moveTo>
                  <a:lnTo>
                    <a:pt x="415" y="2255"/>
                  </a:lnTo>
                  <a:moveTo>
                    <a:pt x="3101" y="735"/>
                  </a:moveTo>
                  <a:lnTo>
                    <a:pt x="429" y="2279"/>
                  </a:lnTo>
                  <a:moveTo>
                    <a:pt x="3115" y="758"/>
                  </a:moveTo>
                  <a:lnTo>
                    <a:pt x="442" y="2301"/>
                  </a:lnTo>
                  <a:moveTo>
                    <a:pt x="3128" y="781"/>
                  </a:moveTo>
                  <a:lnTo>
                    <a:pt x="455" y="2325"/>
                  </a:lnTo>
                  <a:moveTo>
                    <a:pt x="469" y="2347"/>
                  </a:moveTo>
                  <a:lnTo>
                    <a:pt x="3141" y="804"/>
                  </a:lnTo>
                  <a:moveTo>
                    <a:pt x="482" y="2370"/>
                  </a:moveTo>
                  <a:lnTo>
                    <a:pt x="3154" y="827"/>
                  </a:lnTo>
                  <a:moveTo>
                    <a:pt x="496" y="2393"/>
                  </a:moveTo>
                  <a:lnTo>
                    <a:pt x="3167" y="850"/>
                  </a:lnTo>
                  <a:moveTo>
                    <a:pt x="509" y="2416"/>
                  </a:moveTo>
                  <a:lnTo>
                    <a:pt x="3180" y="873"/>
                  </a:lnTo>
                  <a:moveTo>
                    <a:pt x="3194" y="895"/>
                  </a:moveTo>
                  <a:lnTo>
                    <a:pt x="522" y="2438"/>
                  </a:lnTo>
                  <a:moveTo>
                    <a:pt x="3206" y="919"/>
                  </a:moveTo>
                  <a:lnTo>
                    <a:pt x="536" y="2461"/>
                  </a:lnTo>
                  <a:moveTo>
                    <a:pt x="3220" y="941"/>
                  </a:moveTo>
                  <a:lnTo>
                    <a:pt x="549" y="2484"/>
                  </a:lnTo>
                  <a:moveTo>
                    <a:pt x="563" y="2507"/>
                  </a:moveTo>
                  <a:lnTo>
                    <a:pt x="3233" y="965"/>
                  </a:lnTo>
                  <a:moveTo>
                    <a:pt x="3246" y="988"/>
                  </a:moveTo>
                  <a:lnTo>
                    <a:pt x="575" y="2530"/>
                  </a:lnTo>
                  <a:moveTo>
                    <a:pt x="3259" y="1011"/>
                  </a:moveTo>
                  <a:lnTo>
                    <a:pt x="589" y="2552"/>
                  </a:lnTo>
                  <a:moveTo>
                    <a:pt x="603" y="2576"/>
                  </a:moveTo>
                  <a:lnTo>
                    <a:pt x="3273" y="1034"/>
                  </a:lnTo>
                  <a:moveTo>
                    <a:pt x="3285" y="1056"/>
                  </a:moveTo>
                  <a:lnTo>
                    <a:pt x="616" y="2598"/>
                  </a:lnTo>
                  <a:moveTo>
                    <a:pt x="630" y="2621"/>
                  </a:moveTo>
                  <a:lnTo>
                    <a:pt x="3299" y="1080"/>
                  </a:lnTo>
                  <a:moveTo>
                    <a:pt x="642" y="2644"/>
                  </a:moveTo>
                  <a:lnTo>
                    <a:pt x="3312" y="1102"/>
                  </a:lnTo>
                  <a:moveTo>
                    <a:pt x="656" y="2667"/>
                  </a:moveTo>
                  <a:lnTo>
                    <a:pt x="3325" y="1126"/>
                  </a:lnTo>
                  <a:moveTo>
                    <a:pt x="3338" y="1148"/>
                  </a:moveTo>
                  <a:lnTo>
                    <a:pt x="669" y="2690"/>
                  </a:lnTo>
                  <a:moveTo>
                    <a:pt x="3352" y="1172"/>
                  </a:moveTo>
                  <a:lnTo>
                    <a:pt x="683" y="2713"/>
                  </a:lnTo>
                  <a:moveTo>
                    <a:pt x="696" y="2735"/>
                  </a:moveTo>
                  <a:lnTo>
                    <a:pt x="3364" y="1195"/>
                  </a:lnTo>
                  <a:moveTo>
                    <a:pt x="3378" y="1217"/>
                  </a:moveTo>
                  <a:lnTo>
                    <a:pt x="709" y="2759"/>
                  </a:lnTo>
                  <a:moveTo>
                    <a:pt x="3391" y="1241"/>
                  </a:moveTo>
                  <a:lnTo>
                    <a:pt x="723" y="2781"/>
                  </a:lnTo>
                  <a:moveTo>
                    <a:pt x="736" y="2804"/>
                  </a:moveTo>
                  <a:lnTo>
                    <a:pt x="3404" y="1263"/>
                  </a:lnTo>
                  <a:moveTo>
                    <a:pt x="750" y="2827"/>
                  </a:moveTo>
                  <a:lnTo>
                    <a:pt x="3417" y="1287"/>
                  </a:lnTo>
                  <a:moveTo>
                    <a:pt x="763" y="2850"/>
                  </a:moveTo>
                  <a:lnTo>
                    <a:pt x="3431" y="1309"/>
                  </a:ln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 name="Group 16"/>
          <p:cNvGrpSpPr>
            <a:grpSpLocks noChangeAspect="1"/>
          </p:cNvGrpSpPr>
          <p:nvPr/>
        </p:nvGrpSpPr>
        <p:grpSpPr bwMode="auto">
          <a:xfrm>
            <a:off x="7042150" y="595313"/>
            <a:ext cx="1463675" cy="319087"/>
            <a:chOff x="4452938" y="1206500"/>
            <a:chExt cx="3248026" cy="709613"/>
          </a:xfrm>
        </p:grpSpPr>
        <p:sp>
          <p:nvSpPr>
            <p:cNvPr id="10" name="Freeform 6"/>
            <p:cNvSpPr>
              <a:spLocks noEditPoints="1"/>
            </p:cNvSpPr>
            <p:nvPr/>
          </p:nvSpPr>
          <p:spPr bwMode="auto">
            <a:xfrm>
              <a:off x="4452938" y="1206500"/>
              <a:ext cx="704850" cy="709613"/>
            </a:xfrm>
            <a:custGeom>
              <a:avLst/>
              <a:gdLst>
                <a:gd name="T0" fmla="*/ 307435 w 188"/>
                <a:gd name="T1" fmla="*/ 289102 h 189"/>
                <a:gd name="T2" fmla="*/ 554882 w 188"/>
                <a:gd name="T3" fmla="*/ 63828 h 189"/>
                <a:gd name="T4" fmla="*/ 408663 w 188"/>
                <a:gd name="T5" fmla="*/ 300365 h 189"/>
                <a:gd name="T6" fmla="*/ 0 w 188"/>
                <a:gd name="T7" fmla="*/ 349175 h 189"/>
                <a:gd name="T8" fmla="*/ 704850 w 188"/>
                <a:gd name="T9" fmla="*/ 356684 h 189"/>
                <a:gd name="T10" fmla="*/ 487396 w 188"/>
                <a:gd name="T11" fmla="*/ 304120 h 189"/>
                <a:gd name="T12" fmla="*/ 487396 w 188"/>
                <a:gd name="T13" fmla="*/ 409248 h 189"/>
                <a:gd name="T14" fmla="*/ 704850 w 188"/>
                <a:gd name="T15" fmla="*/ 356684 h 189"/>
                <a:gd name="T16" fmla="*/ 7498 w 188"/>
                <a:gd name="T17" fmla="*/ 274083 h 189"/>
                <a:gd name="T18" fmla="*/ 367422 w 188"/>
                <a:gd name="T19" fmla="*/ 229029 h 189"/>
                <a:gd name="T20" fmla="*/ 491145 w 188"/>
                <a:gd name="T21" fmla="*/ 26282 h 189"/>
                <a:gd name="T22" fmla="*/ 288689 w 188"/>
                <a:gd name="T23" fmla="*/ 214010 h 189"/>
                <a:gd name="T24" fmla="*/ 86232 w 188"/>
                <a:gd name="T25" fmla="*/ 123901 h 189"/>
                <a:gd name="T26" fmla="*/ 281190 w 188"/>
                <a:gd name="T27" fmla="*/ 90110 h 189"/>
                <a:gd name="T28" fmla="*/ 86232 w 188"/>
                <a:gd name="T29" fmla="*/ 123901 h 189"/>
                <a:gd name="T30" fmla="*/ 37492 w 188"/>
                <a:gd name="T31" fmla="*/ 198992 h 189"/>
                <a:gd name="T32" fmla="*/ 329930 w 188"/>
                <a:gd name="T33" fmla="*/ 150183 h 189"/>
                <a:gd name="T34" fmla="*/ 416161 w 188"/>
                <a:gd name="T35" fmla="*/ 7509 h 189"/>
                <a:gd name="T36" fmla="*/ 269943 w 188"/>
                <a:gd name="T37" fmla="*/ 138919 h 189"/>
                <a:gd name="T38" fmla="*/ 3749 w 188"/>
                <a:gd name="T39" fmla="*/ 424266 h 189"/>
                <a:gd name="T40" fmla="*/ 427409 w 188"/>
                <a:gd name="T41" fmla="*/ 465566 h 189"/>
                <a:gd name="T42" fmla="*/ 569879 w 188"/>
                <a:gd name="T43" fmla="*/ 638276 h 189"/>
                <a:gd name="T44" fmla="*/ 296187 w 188"/>
                <a:gd name="T45" fmla="*/ 364193 h 189"/>
                <a:gd name="T46" fmla="*/ 3749 w 188"/>
                <a:gd name="T47" fmla="*/ 424266 h 189"/>
                <a:gd name="T48" fmla="*/ 288689 w 188"/>
                <a:gd name="T49" fmla="*/ 499357 h 189"/>
                <a:gd name="T50" fmla="*/ 491145 w 188"/>
                <a:gd name="T51" fmla="*/ 683331 h 189"/>
                <a:gd name="T52" fmla="*/ 367422 w 188"/>
                <a:gd name="T53" fmla="*/ 480584 h 189"/>
                <a:gd name="T54" fmla="*/ 7498 w 188"/>
                <a:gd name="T55" fmla="*/ 439284 h 189"/>
                <a:gd name="T56" fmla="*/ 86232 w 188"/>
                <a:gd name="T57" fmla="*/ 589467 h 189"/>
                <a:gd name="T58" fmla="*/ 281190 w 188"/>
                <a:gd name="T59" fmla="*/ 623258 h 189"/>
                <a:gd name="T60" fmla="*/ 86232 w 188"/>
                <a:gd name="T61" fmla="*/ 589467 h 189"/>
                <a:gd name="T62" fmla="*/ 269943 w 188"/>
                <a:gd name="T63" fmla="*/ 570694 h 189"/>
                <a:gd name="T64" fmla="*/ 416161 w 188"/>
                <a:gd name="T65" fmla="*/ 705858 h 189"/>
                <a:gd name="T66" fmla="*/ 329930 w 188"/>
                <a:gd name="T67" fmla="*/ 563185 h 189"/>
                <a:gd name="T68" fmla="*/ 37492 w 188"/>
                <a:gd name="T69" fmla="*/ 514376 h 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8" h="189">
                  <a:moveTo>
                    <a:pt x="1" y="77"/>
                  </a:moveTo>
                  <a:cubicBezTo>
                    <a:pt x="82" y="77"/>
                    <a:pt x="82" y="77"/>
                    <a:pt x="82" y="77"/>
                  </a:cubicBezTo>
                  <a:cubicBezTo>
                    <a:pt x="84" y="77"/>
                    <a:pt x="105" y="78"/>
                    <a:pt x="114" y="66"/>
                  </a:cubicBezTo>
                  <a:cubicBezTo>
                    <a:pt x="123" y="53"/>
                    <a:pt x="148" y="17"/>
                    <a:pt x="148" y="17"/>
                  </a:cubicBezTo>
                  <a:cubicBezTo>
                    <a:pt x="150" y="18"/>
                    <a:pt x="150" y="19"/>
                    <a:pt x="152" y="20"/>
                  </a:cubicBezTo>
                  <a:cubicBezTo>
                    <a:pt x="152" y="20"/>
                    <a:pt x="109" y="80"/>
                    <a:pt x="109" y="80"/>
                  </a:cubicBezTo>
                  <a:cubicBezTo>
                    <a:pt x="101" y="90"/>
                    <a:pt x="89" y="93"/>
                    <a:pt x="79" y="93"/>
                  </a:cubicBezTo>
                  <a:cubicBezTo>
                    <a:pt x="0" y="93"/>
                    <a:pt x="0" y="93"/>
                    <a:pt x="0" y="93"/>
                  </a:cubicBezTo>
                  <a:cubicBezTo>
                    <a:pt x="0" y="88"/>
                    <a:pt x="0" y="82"/>
                    <a:pt x="1" y="77"/>
                  </a:cubicBezTo>
                  <a:moveTo>
                    <a:pt x="188" y="95"/>
                  </a:moveTo>
                  <a:cubicBezTo>
                    <a:pt x="188" y="71"/>
                    <a:pt x="180" y="49"/>
                    <a:pt x="165" y="32"/>
                  </a:cubicBezTo>
                  <a:cubicBezTo>
                    <a:pt x="130" y="81"/>
                    <a:pt x="130" y="81"/>
                    <a:pt x="130" y="81"/>
                  </a:cubicBezTo>
                  <a:cubicBezTo>
                    <a:pt x="127" y="85"/>
                    <a:pt x="121" y="92"/>
                    <a:pt x="112" y="95"/>
                  </a:cubicBezTo>
                  <a:cubicBezTo>
                    <a:pt x="121" y="98"/>
                    <a:pt x="127" y="105"/>
                    <a:pt x="130" y="109"/>
                  </a:cubicBezTo>
                  <a:cubicBezTo>
                    <a:pt x="165" y="157"/>
                    <a:pt x="165" y="157"/>
                    <a:pt x="165" y="157"/>
                  </a:cubicBezTo>
                  <a:cubicBezTo>
                    <a:pt x="180" y="141"/>
                    <a:pt x="188" y="119"/>
                    <a:pt x="188" y="95"/>
                  </a:cubicBezTo>
                  <a:moveTo>
                    <a:pt x="7" y="57"/>
                  </a:moveTo>
                  <a:cubicBezTo>
                    <a:pt x="6" y="61"/>
                    <a:pt x="4" y="67"/>
                    <a:pt x="2" y="73"/>
                  </a:cubicBezTo>
                  <a:cubicBezTo>
                    <a:pt x="76" y="73"/>
                    <a:pt x="76" y="73"/>
                    <a:pt x="76" y="73"/>
                  </a:cubicBezTo>
                  <a:cubicBezTo>
                    <a:pt x="88" y="73"/>
                    <a:pt x="94" y="66"/>
                    <a:pt x="98" y="61"/>
                  </a:cubicBezTo>
                  <a:cubicBezTo>
                    <a:pt x="118" y="32"/>
                    <a:pt x="135" y="9"/>
                    <a:pt x="135" y="9"/>
                  </a:cubicBezTo>
                  <a:cubicBezTo>
                    <a:pt x="133" y="8"/>
                    <a:pt x="131" y="7"/>
                    <a:pt x="131" y="7"/>
                  </a:cubicBezTo>
                  <a:cubicBezTo>
                    <a:pt x="131" y="7"/>
                    <a:pt x="103" y="47"/>
                    <a:pt x="103" y="47"/>
                  </a:cubicBezTo>
                  <a:cubicBezTo>
                    <a:pt x="98" y="52"/>
                    <a:pt x="95" y="57"/>
                    <a:pt x="77" y="57"/>
                  </a:cubicBezTo>
                  <a:cubicBezTo>
                    <a:pt x="7" y="57"/>
                    <a:pt x="7" y="57"/>
                    <a:pt x="7" y="57"/>
                  </a:cubicBezTo>
                  <a:moveTo>
                    <a:pt x="23" y="33"/>
                  </a:moveTo>
                  <a:cubicBezTo>
                    <a:pt x="62" y="33"/>
                    <a:pt x="62" y="33"/>
                    <a:pt x="62" y="33"/>
                  </a:cubicBezTo>
                  <a:cubicBezTo>
                    <a:pt x="69" y="33"/>
                    <a:pt x="73" y="26"/>
                    <a:pt x="75" y="24"/>
                  </a:cubicBezTo>
                  <a:cubicBezTo>
                    <a:pt x="75" y="24"/>
                    <a:pt x="92" y="0"/>
                    <a:pt x="92" y="0"/>
                  </a:cubicBezTo>
                  <a:cubicBezTo>
                    <a:pt x="69" y="1"/>
                    <a:pt x="42" y="10"/>
                    <a:pt x="23" y="33"/>
                  </a:cubicBezTo>
                  <a:moveTo>
                    <a:pt x="19" y="37"/>
                  </a:moveTo>
                  <a:cubicBezTo>
                    <a:pt x="15" y="43"/>
                    <a:pt x="11" y="50"/>
                    <a:pt x="10" y="53"/>
                  </a:cubicBezTo>
                  <a:cubicBezTo>
                    <a:pt x="69" y="53"/>
                    <a:pt x="69" y="53"/>
                    <a:pt x="69" y="53"/>
                  </a:cubicBezTo>
                  <a:cubicBezTo>
                    <a:pt x="76" y="52"/>
                    <a:pt x="82" y="49"/>
                    <a:pt x="88" y="40"/>
                  </a:cubicBezTo>
                  <a:cubicBezTo>
                    <a:pt x="88" y="40"/>
                    <a:pt x="115" y="2"/>
                    <a:pt x="115" y="2"/>
                  </a:cubicBezTo>
                  <a:cubicBezTo>
                    <a:pt x="111" y="2"/>
                    <a:pt x="111" y="2"/>
                    <a:pt x="111" y="2"/>
                  </a:cubicBezTo>
                  <a:cubicBezTo>
                    <a:pt x="92" y="27"/>
                    <a:pt x="92" y="27"/>
                    <a:pt x="92" y="27"/>
                  </a:cubicBezTo>
                  <a:cubicBezTo>
                    <a:pt x="92" y="27"/>
                    <a:pt x="85" y="38"/>
                    <a:pt x="72" y="37"/>
                  </a:cubicBezTo>
                  <a:cubicBezTo>
                    <a:pt x="19" y="37"/>
                    <a:pt x="19" y="37"/>
                    <a:pt x="19" y="37"/>
                  </a:cubicBezTo>
                  <a:moveTo>
                    <a:pt x="1" y="113"/>
                  </a:moveTo>
                  <a:cubicBezTo>
                    <a:pt x="82" y="113"/>
                    <a:pt x="82" y="113"/>
                    <a:pt x="82" y="113"/>
                  </a:cubicBezTo>
                  <a:cubicBezTo>
                    <a:pt x="84" y="113"/>
                    <a:pt x="105" y="112"/>
                    <a:pt x="114" y="124"/>
                  </a:cubicBezTo>
                  <a:cubicBezTo>
                    <a:pt x="123" y="136"/>
                    <a:pt x="148" y="172"/>
                    <a:pt x="148" y="172"/>
                  </a:cubicBezTo>
                  <a:cubicBezTo>
                    <a:pt x="150" y="171"/>
                    <a:pt x="150" y="171"/>
                    <a:pt x="152" y="170"/>
                  </a:cubicBezTo>
                  <a:cubicBezTo>
                    <a:pt x="152" y="170"/>
                    <a:pt x="109" y="110"/>
                    <a:pt x="109" y="109"/>
                  </a:cubicBezTo>
                  <a:cubicBezTo>
                    <a:pt x="101" y="99"/>
                    <a:pt x="89" y="97"/>
                    <a:pt x="79" y="97"/>
                  </a:cubicBezTo>
                  <a:cubicBezTo>
                    <a:pt x="0" y="97"/>
                    <a:pt x="0" y="97"/>
                    <a:pt x="0" y="97"/>
                  </a:cubicBezTo>
                  <a:cubicBezTo>
                    <a:pt x="0" y="101"/>
                    <a:pt x="0" y="107"/>
                    <a:pt x="1" y="113"/>
                  </a:cubicBezTo>
                  <a:moveTo>
                    <a:pt x="7" y="133"/>
                  </a:moveTo>
                  <a:cubicBezTo>
                    <a:pt x="77" y="133"/>
                    <a:pt x="77" y="133"/>
                    <a:pt x="77" y="133"/>
                  </a:cubicBezTo>
                  <a:cubicBezTo>
                    <a:pt x="95" y="133"/>
                    <a:pt x="98" y="138"/>
                    <a:pt x="103" y="143"/>
                  </a:cubicBezTo>
                  <a:cubicBezTo>
                    <a:pt x="103" y="143"/>
                    <a:pt x="131" y="182"/>
                    <a:pt x="131" y="182"/>
                  </a:cubicBezTo>
                  <a:cubicBezTo>
                    <a:pt x="131" y="182"/>
                    <a:pt x="133" y="181"/>
                    <a:pt x="135" y="180"/>
                  </a:cubicBezTo>
                  <a:cubicBezTo>
                    <a:pt x="135" y="180"/>
                    <a:pt x="118" y="157"/>
                    <a:pt x="98" y="128"/>
                  </a:cubicBezTo>
                  <a:cubicBezTo>
                    <a:pt x="94" y="124"/>
                    <a:pt x="88" y="117"/>
                    <a:pt x="76" y="117"/>
                  </a:cubicBezTo>
                  <a:cubicBezTo>
                    <a:pt x="76" y="117"/>
                    <a:pt x="2" y="117"/>
                    <a:pt x="2" y="117"/>
                  </a:cubicBezTo>
                  <a:cubicBezTo>
                    <a:pt x="4" y="123"/>
                    <a:pt x="6" y="128"/>
                    <a:pt x="7" y="133"/>
                  </a:cubicBezTo>
                  <a:moveTo>
                    <a:pt x="23" y="157"/>
                  </a:moveTo>
                  <a:cubicBezTo>
                    <a:pt x="42" y="180"/>
                    <a:pt x="69" y="189"/>
                    <a:pt x="92" y="189"/>
                  </a:cubicBezTo>
                  <a:cubicBezTo>
                    <a:pt x="75" y="166"/>
                    <a:pt x="75" y="166"/>
                    <a:pt x="75" y="166"/>
                  </a:cubicBezTo>
                  <a:cubicBezTo>
                    <a:pt x="73" y="163"/>
                    <a:pt x="69" y="157"/>
                    <a:pt x="62" y="157"/>
                  </a:cubicBezTo>
                  <a:cubicBezTo>
                    <a:pt x="23" y="157"/>
                    <a:pt x="23" y="157"/>
                    <a:pt x="23" y="157"/>
                  </a:cubicBezTo>
                  <a:moveTo>
                    <a:pt x="19" y="152"/>
                  </a:moveTo>
                  <a:cubicBezTo>
                    <a:pt x="72" y="152"/>
                    <a:pt x="72" y="152"/>
                    <a:pt x="72" y="152"/>
                  </a:cubicBezTo>
                  <a:cubicBezTo>
                    <a:pt x="85" y="152"/>
                    <a:pt x="92" y="163"/>
                    <a:pt x="92" y="163"/>
                  </a:cubicBezTo>
                  <a:cubicBezTo>
                    <a:pt x="111" y="188"/>
                    <a:pt x="111" y="188"/>
                    <a:pt x="111" y="188"/>
                  </a:cubicBezTo>
                  <a:cubicBezTo>
                    <a:pt x="115" y="187"/>
                    <a:pt x="115" y="187"/>
                    <a:pt x="115" y="187"/>
                  </a:cubicBezTo>
                  <a:cubicBezTo>
                    <a:pt x="115" y="187"/>
                    <a:pt x="88" y="150"/>
                    <a:pt x="88" y="150"/>
                  </a:cubicBezTo>
                  <a:cubicBezTo>
                    <a:pt x="82" y="141"/>
                    <a:pt x="76" y="137"/>
                    <a:pt x="69" y="137"/>
                  </a:cubicBezTo>
                  <a:cubicBezTo>
                    <a:pt x="10" y="137"/>
                    <a:pt x="10" y="137"/>
                    <a:pt x="10" y="137"/>
                  </a:cubicBezTo>
                  <a:cubicBezTo>
                    <a:pt x="12" y="141"/>
                    <a:pt x="15" y="147"/>
                    <a:pt x="19" y="152"/>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7"/>
            <p:cNvSpPr>
              <a:spLocks noEditPoints="1"/>
            </p:cNvSpPr>
            <p:nvPr/>
          </p:nvSpPr>
          <p:spPr bwMode="auto">
            <a:xfrm>
              <a:off x="5308601" y="1338263"/>
              <a:ext cx="2392363" cy="454025"/>
            </a:xfrm>
            <a:custGeom>
              <a:avLst/>
              <a:gdLst>
                <a:gd name="T0" fmla="*/ 2234872 w 638"/>
                <a:gd name="T1" fmla="*/ 333952 h 121"/>
                <a:gd name="T2" fmla="*/ 2268620 w 638"/>
                <a:gd name="T3" fmla="*/ 30018 h 121"/>
                <a:gd name="T4" fmla="*/ 2167376 w 638"/>
                <a:gd name="T5" fmla="*/ 22514 h 121"/>
                <a:gd name="T6" fmla="*/ 2129878 w 638"/>
                <a:gd name="T7" fmla="*/ 454025 h 121"/>
                <a:gd name="T8" fmla="*/ 2047383 w 638"/>
                <a:gd name="T9" fmla="*/ 360218 h 121"/>
                <a:gd name="T10" fmla="*/ 2351115 w 638"/>
                <a:gd name="T11" fmla="*/ 22514 h 121"/>
                <a:gd name="T12" fmla="*/ 2366115 w 638"/>
                <a:gd name="T13" fmla="*/ 30018 h 121"/>
                <a:gd name="T14" fmla="*/ 2358615 w 638"/>
                <a:gd name="T15" fmla="*/ 45027 h 121"/>
                <a:gd name="T16" fmla="*/ 2362365 w 638"/>
                <a:gd name="T17" fmla="*/ 60036 h 121"/>
                <a:gd name="T18" fmla="*/ 2351115 w 638"/>
                <a:gd name="T19" fmla="*/ 45027 h 121"/>
                <a:gd name="T20" fmla="*/ 2339866 w 638"/>
                <a:gd name="T21" fmla="*/ 41275 h 121"/>
                <a:gd name="T22" fmla="*/ 2339866 w 638"/>
                <a:gd name="T23" fmla="*/ 37523 h 121"/>
                <a:gd name="T24" fmla="*/ 2358615 w 638"/>
                <a:gd name="T25" fmla="*/ 33770 h 121"/>
                <a:gd name="T26" fmla="*/ 2351115 w 638"/>
                <a:gd name="T27" fmla="*/ 26266 h 121"/>
                <a:gd name="T28" fmla="*/ 2392363 w 638"/>
                <a:gd name="T29" fmla="*/ 41275 h 121"/>
                <a:gd name="T30" fmla="*/ 2347366 w 638"/>
                <a:gd name="T31" fmla="*/ 82550 h 121"/>
                <a:gd name="T32" fmla="*/ 2347366 w 638"/>
                <a:gd name="T33" fmla="*/ 75045 h 121"/>
                <a:gd name="T34" fmla="*/ 2384863 w 638"/>
                <a:gd name="T35" fmla="*/ 41275 h 121"/>
                <a:gd name="T36" fmla="*/ 412476 w 638"/>
                <a:gd name="T37" fmla="*/ 11257 h 121"/>
                <a:gd name="T38" fmla="*/ 487472 w 638"/>
                <a:gd name="T39" fmla="*/ 228889 h 121"/>
                <a:gd name="T40" fmla="*/ 584967 w 638"/>
                <a:gd name="T41" fmla="*/ 446520 h 121"/>
                <a:gd name="T42" fmla="*/ 397477 w 638"/>
                <a:gd name="T43" fmla="*/ 281420 h 121"/>
                <a:gd name="T44" fmla="*/ 341230 w 638"/>
                <a:gd name="T45" fmla="*/ 446520 h 121"/>
                <a:gd name="T46" fmla="*/ 397477 w 638"/>
                <a:gd name="T47" fmla="*/ 206375 h 121"/>
                <a:gd name="T48" fmla="*/ 461224 w 638"/>
                <a:gd name="T49" fmla="*/ 30018 h 121"/>
                <a:gd name="T50" fmla="*/ 397477 w 638"/>
                <a:gd name="T51" fmla="*/ 206375 h 121"/>
                <a:gd name="T52" fmla="*/ 1106187 w 638"/>
                <a:gd name="T53" fmla="*/ 225136 h 121"/>
                <a:gd name="T54" fmla="*/ 1046190 w 638"/>
                <a:gd name="T55" fmla="*/ 225136 h 121"/>
                <a:gd name="T56" fmla="*/ 869950 w 638"/>
                <a:gd name="T57" fmla="*/ 431511 h 121"/>
                <a:gd name="T58" fmla="*/ 1507414 w 638"/>
                <a:gd name="T59" fmla="*/ 221384 h 121"/>
                <a:gd name="T60" fmla="*/ 1473666 w 638"/>
                <a:gd name="T61" fmla="*/ 7505 h 121"/>
                <a:gd name="T62" fmla="*/ 1151184 w 638"/>
                <a:gd name="T63" fmla="*/ 0 h 121"/>
                <a:gd name="T64" fmla="*/ 1162433 w 638"/>
                <a:gd name="T65" fmla="*/ 442768 h 121"/>
                <a:gd name="T66" fmla="*/ 1181182 w 638"/>
                <a:gd name="T67" fmla="*/ 101311 h 121"/>
                <a:gd name="T68" fmla="*/ 1544912 w 638"/>
                <a:gd name="T69" fmla="*/ 225136 h 121"/>
                <a:gd name="T70" fmla="*/ 1781148 w 638"/>
                <a:gd name="T71" fmla="*/ 454025 h 121"/>
                <a:gd name="T72" fmla="*/ 1781148 w 638"/>
                <a:gd name="T73" fmla="*/ 22514 h 121"/>
                <a:gd name="T74" fmla="*/ 1953638 w 638"/>
                <a:gd name="T75" fmla="*/ 225136 h 121"/>
                <a:gd name="T76" fmla="*/ 29998 w 638"/>
                <a:gd name="T77" fmla="*/ 439016 h 121"/>
                <a:gd name="T78" fmla="*/ 56247 w 638"/>
                <a:gd name="T79" fmla="*/ 225136 h 121"/>
                <a:gd name="T80" fmla="*/ 247486 w 638"/>
                <a:gd name="T81" fmla="*/ 442768 h 121"/>
                <a:gd name="T82" fmla="*/ 112494 w 638"/>
                <a:gd name="T83" fmla="*/ 206375 h 121"/>
                <a:gd name="T84" fmla="*/ 254985 w 638"/>
                <a:gd name="T85" fmla="*/ 11257 h 121"/>
                <a:gd name="T86" fmla="*/ 56247 w 638"/>
                <a:gd name="T87" fmla="*/ 210127 h 121"/>
                <a:gd name="T88" fmla="*/ 29998 w 638"/>
                <a:gd name="T89" fmla="*/ 15009 h 121"/>
                <a:gd name="T90" fmla="*/ 3750 w 638"/>
                <a:gd name="T91" fmla="*/ 28142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38" h="121">
                  <a:moveTo>
                    <a:pt x="546" y="96"/>
                  </a:moveTo>
                  <a:cubicBezTo>
                    <a:pt x="549" y="104"/>
                    <a:pt x="558" y="113"/>
                    <a:pt x="572" y="113"/>
                  </a:cubicBezTo>
                  <a:cubicBezTo>
                    <a:pt x="587" y="113"/>
                    <a:pt x="596" y="103"/>
                    <a:pt x="596" y="89"/>
                  </a:cubicBezTo>
                  <a:cubicBezTo>
                    <a:pt x="596" y="58"/>
                    <a:pt x="543" y="72"/>
                    <a:pt x="543" y="32"/>
                  </a:cubicBezTo>
                  <a:cubicBezTo>
                    <a:pt x="543" y="13"/>
                    <a:pt x="558" y="0"/>
                    <a:pt x="580" y="0"/>
                  </a:cubicBezTo>
                  <a:cubicBezTo>
                    <a:pt x="590" y="0"/>
                    <a:pt x="598" y="3"/>
                    <a:pt x="605" y="8"/>
                  </a:cubicBezTo>
                  <a:cubicBezTo>
                    <a:pt x="603" y="12"/>
                    <a:pt x="602" y="16"/>
                    <a:pt x="600" y="22"/>
                  </a:cubicBezTo>
                  <a:cubicBezTo>
                    <a:pt x="598" y="22"/>
                    <a:pt x="598" y="22"/>
                    <a:pt x="598" y="22"/>
                  </a:cubicBezTo>
                  <a:cubicBezTo>
                    <a:pt x="596" y="16"/>
                    <a:pt x="591" y="6"/>
                    <a:pt x="578" y="6"/>
                  </a:cubicBezTo>
                  <a:cubicBezTo>
                    <a:pt x="566" y="6"/>
                    <a:pt x="556" y="15"/>
                    <a:pt x="556" y="27"/>
                  </a:cubicBezTo>
                  <a:cubicBezTo>
                    <a:pt x="556" y="59"/>
                    <a:pt x="609" y="46"/>
                    <a:pt x="609" y="83"/>
                  </a:cubicBezTo>
                  <a:cubicBezTo>
                    <a:pt x="609" y="103"/>
                    <a:pt x="594" y="121"/>
                    <a:pt x="568" y="121"/>
                  </a:cubicBezTo>
                  <a:cubicBezTo>
                    <a:pt x="554" y="121"/>
                    <a:pt x="546" y="116"/>
                    <a:pt x="540" y="111"/>
                  </a:cubicBezTo>
                  <a:cubicBezTo>
                    <a:pt x="542" y="106"/>
                    <a:pt x="543" y="103"/>
                    <a:pt x="543" y="96"/>
                  </a:cubicBezTo>
                  <a:lnTo>
                    <a:pt x="546" y="96"/>
                  </a:lnTo>
                  <a:close/>
                  <a:moveTo>
                    <a:pt x="623" y="16"/>
                  </a:moveTo>
                  <a:cubicBezTo>
                    <a:pt x="623" y="6"/>
                    <a:pt x="623" y="6"/>
                    <a:pt x="623" y="6"/>
                  </a:cubicBezTo>
                  <a:cubicBezTo>
                    <a:pt x="627" y="6"/>
                    <a:pt x="627" y="6"/>
                    <a:pt x="627" y="6"/>
                  </a:cubicBezTo>
                  <a:cubicBezTo>
                    <a:pt x="629" y="6"/>
                    <a:pt x="629" y="6"/>
                    <a:pt x="629" y="6"/>
                  </a:cubicBezTo>
                  <a:cubicBezTo>
                    <a:pt x="630" y="6"/>
                    <a:pt x="630" y="6"/>
                    <a:pt x="630" y="7"/>
                  </a:cubicBezTo>
                  <a:cubicBezTo>
                    <a:pt x="630" y="7"/>
                    <a:pt x="631" y="8"/>
                    <a:pt x="631" y="8"/>
                  </a:cubicBezTo>
                  <a:cubicBezTo>
                    <a:pt x="631" y="9"/>
                    <a:pt x="630" y="10"/>
                    <a:pt x="630" y="10"/>
                  </a:cubicBezTo>
                  <a:cubicBezTo>
                    <a:pt x="630" y="10"/>
                    <a:pt x="629" y="11"/>
                    <a:pt x="628" y="11"/>
                  </a:cubicBezTo>
                  <a:cubicBezTo>
                    <a:pt x="628" y="11"/>
                    <a:pt x="629" y="11"/>
                    <a:pt x="629" y="12"/>
                  </a:cubicBezTo>
                  <a:cubicBezTo>
                    <a:pt x="629" y="12"/>
                    <a:pt x="629" y="12"/>
                    <a:pt x="630" y="13"/>
                  </a:cubicBezTo>
                  <a:cubicBezTo>
                    <a:pt x="631" y="16"/>
                    <a:pt x="631" y="16"/>
                    <a:pt x="631" y="16"/>
                  </a:cubicBezTo>
                  <a:cubicBezTo>
                    <a:pt x="630" y="16"/>
                    <a:pt x="630" y="16"/>
                    <a:pt x="630" y="16"/>
                  </a:cubicBezTo>
                  <a:cubicBezTo>
                    <a:pt x="629" y="13"/>
                    <a:pt x="629" y="13"/>
                    <a:pt x="629" y="13"/>
                  </a:cubicBezTo>
                  <a:cubicBezTo>
                    <a:pt x="628" y="13"/>
                    <a:pt x="628" y="12"/>
                    <a:pt x="628" y="12"/>
                  </a:cubicBezTo>
                  <a:cubicBezTo>
                    <a:pt x="627" y="12"/>
                    <a:pt x="627" y="12"/>
                    <a:pt x="627" y="12"/>
                  </a:cubicBezTo>
                  <a:cubicBezTo>
                    <a:pt x="627" y="11"/>
                    <a:pt x="626" y="11"/>
                    <a:pt x="626" y="11"/>
                  </a:cubicBezTo>
                  <a:cubicBezTo>
                    <a:pt x="626" y="11"/>
                    <a:pt x="626" y="11"/>
                    <a:pt x="626" y="11"/>
                  </a:cubicBezTo>
                  <a:cubicBezTo>
                    <a:pt x="624" y="11"/>
                    <a:pt x="624" y="11"/>
                    <a:pt x="624" y="11"/>
                  </a:cubicBezTo>
                  <a:cubicBezTo>
                    <a:pt x="624" y="16"/>
                    <a:pt x="624" y="16"/>
                    <a:pt x="624" y="16"/>
                  </a:cubicBezTo>
                  <a:lnTo>
                    <a:pt x="623" y="16"/>
                  </a:lnTo>
                  <a:close/>
                  <a:moveTo>
                    <a:pt x="624" y="10"/>
                  </a:moveTo>
                  <a:cubicBezTo>
                    <a:pt x="627" y="10"/>
                    <a:pt x="627" y="10"/>
                    <a:pt x="627" y="10"/>
                  </a:cubicBezTo>
                  <a:cubicBezTo>
                    <a:pt x="628" y="10"/>
                    <a:pt x="628" y="10"/>
                    <a:pt x="628" y="10"/>
                  </a:cubicBezTo>
                  <a:cubicBezTo>
                    <a:pt x="629" y="10"/>
                    <a:pt x="629" y="9"/>
                    <a:pt x="629" y="9"/>
                  </a:cubicBezTo>
                  <a:cubicBezTo>
                    <a:pt x="629" y="9"/>
                    <a:pt x="629" y="9"/>
                    <a:pt x="629" y="8"/>
                  </a:cubicBezTo>
                  <a:cubicBezTo>
                    <a:pt x="629" y="8"/>
                    <a:pt x="629" y="8"/>
                    <a:pt x="629" y="7"/>
                  </a:cubicBezTo>
                  <a:cubicBezTo>
                    <a:pt x="629" y="7"/>
                    <a:pt x="628" y="7"/>
                    <a:pt x="627" y="7"/>
                  </a:cubicBezTo>
                  <a:cubicBezTo>
                    <a:pt x="624" y="7"/>
                    <a:pt x="624" y="7"/>
                    <a:pt x="624" y="7"/>
                  </a:cubicBezTo>
                  <a:lnTo>
                    <a:pt x="624" y="10"/>
                  </a:lnTo>
                  <a:close/>
                  <a:moveTo>
                    <a:pt x="638" y="11"/>
                  </a:moveTo>
                  <a:cubicBezTo>
                    <a:pt x="638" y="5"/>
                    <a:pt x="633" y="0"/>
                    <a:pt x="626" y="0"/>
                  </a:cubicBezTo>
                  <a:cubicBezTo>
                    <a:pt x="620" y="0"/>
                    <a:pt x="615" y="5"/>
                    <a:pt x="615" y="11"/>
                  </a:cubicBezTo>
                  <a:cubicBezTo>
                    <a:pt x="615" y="17"/>
                    <a:pt x="620" y="22"/>
                    <a:pt x="626" y="22"/>
                  </a:cubicBezTo>
                  <a:cubicBezTo>
                    <a:pt x="633" y="22"/>
                    <a:pt x="638" y="17"/>
                    <a:pt x="638" y="11"/>
                  </a:cubicBezTo>
                  <a:close/>
                  <a:moveTo>
                    <a:pt x="636" y="11"/>
                  </a:moveTo>
                  <a:cubicBezTo>
                    <a:pt x="636" y="16"/>
                    <a:pt x="632" y="20"/>
                    <a:pt x="626" y="20"/>
                  </a:cubicBezTo>
                  <a:cubicBezTo>
                    <a:pt x="621" y="20"/>
                    <a:pt x="616" y="16"/>
                    <a:pt x="616" y="11"/>
                  </a:cubicBezTo>
                  <a:cubicBezTo>
                    <a:pt x="616" y="5"/>
                    <a:pt x="621" y="1"/>
                    <a:pt x="626" y="1"/>
                  </a:cubicBezTo>
                  <a:cubicBezTo>
                    <a:pt x="632" y="1"/>
                    <a:pt x="636" y="5"/>
                    <a:pt x="636" y="11"/>
                  </a:cubicBezTo>
                  <a:close/>
                  <a:moveTo>
                    <a:pt x="92" y="46"/>
                  </a:moveTo>
                  <a:cubicBezTo>
                    <a:pt x="92" y="31"/>
                    <a:pt x="92" y="17"/>
                    <a:pt x="91" y="2"/>
                  </a:cubicBezTo>
                  <a:cubicBezTo>
                    <a:pt x="97" y="3"/>
                    <a:pt x="104" y="3"/>
                    <a:pt x="110" y="3"/>
                  </a:cubicBezTo>
                  <a:cubicBezTo>
                    <a:pt x="117" y="3"/>
                    <a:pt x="123" y="2"/>
                    <a:pt x="130" y="2"/>
                  </a:cubicBezTo>
                  <a:cubicBezTo>
                    <a:pt x="148" y="2"/>
                    <a:pt x="164" y="9"/>
                    <a:pt x="164" y="29"/>
                  </a:cubicBezTo>
                  <a:cubicBezTo>
                    <a:pt x="164" y="51"/>
                    <a:pt x="142" y="59"/>
                    <a:pt x="130" y="61"/>
                  </a:cubicBezTo>
                  <a:cubicBezTo>
                    <a:pt x="138" y="71"/>
                    <a:pt x="166" y="108"/>
                    <a:pt x="176" y="119"/>
                  </a:cubicBezTo>
                  <a:cubicBezTo>
                    <a:pt x="173" y="118"/>
                    <a:pt x="169" y="118"/>
                    <a:pt x="166" y="118"/>
                  </a:cubicBezTo>
                  <a:cubicBezTo>
                    <a:pt x="163" y="118"/>
                    <a:pt x="159" y="118"/>
                    <a:pt x="156" y="119"/>
                  </a:cubicBezTo>
                  <a:cubicBezTo>
                    <a:pt x="149" y="108"/>
                    <a:pt x="127" y="77"/>
                    <a:pt x="113" y="63"/>
                  </a:cubicBezTo>
                  <a:cubicBezTo>
                    <a:pt x="106" y="63"/>
                    <a:pt x="106" y="63"/>
                    <a:pt x="106" y="63"/>
                  </a:cubicBezTo>
                  <a:cubicBezTo>
                    <a:pt x="106" y="75"/>
                    <a:pt x="106" y="75"/>
                    <a:pt x="106" y="75"/>
                  </a:cubicBezTo>
                  <a:cubicBezTo>
                    <a:pt x="106" y="89"/>
                    <a:pt x="107" y="104"/>
                    <a:pt x="108" y="119"/>
                  </a:cubicBezTo>
                  <a:cubicBezTo>
                    <a:pt x="105" y="118"/>
                    <a:pt x="102" y="118"/>
                    <a:pt x="99" y="118"/>
                  </a:cubicBezTo>
                  <a:cubicBezTo>
                    <a:pt x="96" y="118"/>
                    <a:pt x="94" y="118"/>
                    <a:pt x="91" y="119"/>
                  </a:cubicBezTo>
                  <a:cubicBezTo>
                    <a:pt x="92" y="104"/>
                    <a:pt x="92" y="89"/>
                    <a:pt x="92" y="75"/>
                  </a:cubicBezTo>
                  <a:lnTo>
                    <a:pt x="92" y="46"/>
                  </a:lnTo>
                  <a:close/>
                  <a:moveTo>
                    <a:pt x="106" y="55"/>
                  </a:moveTo>
                  <a:cubicBezTo>
                    <a:pt x="109" y="56"/>
                    <a:pt x="113" y="56"/>
                    <a:pt x="117" y="56"/>
                  </a:cubicBezTo>
                  <a:cubicBezTo>
                    <a:pt x="131" y="56"/>
                    <a:pt x="150" y="51"/>
                    <a:pt x="150" y="30"/>
                  </a:cubicBezTo>
                  <a:cubicBezTo>
                    <a:pt x="150" y="13"/>
                    <a:pt x="135" y="8"/>
                    <a:pt x="123" y="8"/>
                  </a:cubicBezTo>
                  <a:cubicBezTo>
                    <a:pt x="116" y="8"/>
                    <a:pt x="111" y="9"/>
                    <a:pt x="107" y="9"/>
                  </a:cubicBezTo>
                  <a:cubicBezTo>
                    <a:pt x="107" y="21"/>
                    <a:pt x="106" y="34"/>
                    <a:pt x="106" y="46"/>
                  </a:cubicBezTo>
                  <a:lnTo>
                    <a:pt x="106" y="55"/>
                  </a:lnTo>
                  <a:close/>
                  <a:moveTo>
                    <a:pt x="169" y="60"/>
                  </a:moveTo>
                  <a:cubicBezTo>
                    <a:pt x="169" y="22"/>
                    <a:pt x="195" y="0"/>
                    <a:pt x="232" y="0"/>
                  </a:cubicBezTo>
                  <a:cubicBezTo>
                    <a:pt x="269" y="0"/>
                    <a:pt x="295" y="22"/>
                    <a:pt x="295" y="60"/>
                  </a:cubicBezTo>
                  <a:cubicBezTo>
                    <a:pt x="295" y="99"/>
                    <a:pt x="269" y="121"/>
                    <a:pt x="232" y="121"/>
                  </a:cubicBezTo>
                  <a:cubicBezTo>
                    <a:pt x="195" y="121"/>
                    <a:pt x="169" y="99"/>
                    <a:pt x="169" y="60"/>
                  </a:cubicBezTo>
                  <a:moveTo>
                    <a:pt x="279" y="60"/>
                  </a:moveTo>
                  <a:cubicBezTo>
                    <a:pt x="279" y="23"/>
                    <a:pt x="258" y="6"/>
                    <a:pt x="232" y="6"/>
                  </a:cubicBezTo>
                  <a:cubicBezTo>
                    <a:pt x="206" y="6"/>
                    <a:pt x="185" y="23"/>
                    <a:pt x="185" y="60"/>
                  </a:cubicBezTo>
                  <a:cubicBezTo>
                    <a:pt x="185" y="98"/>
                    <a:pt x="206" y="115"/>
                    <a:pt x="232" y="115"/>
                  </a:cubicBezTo>
                  <a:cubicBezTo>
                    <a:pt x="258" y="115"/>
                    <a:pt x="279" y="98"/>
                    <a:pt x="279" y="60"/>
                  </a:cubicBezTo>
                  <a:moveTo>
                    <a:pt x="403" y="121"/>
                  </a:moveTo>
                  <a:cubicBezTo>
                    <a:pt x="402" y="113"/>
                    <a:pt x="402" y="76"/>
                    <a:pt x="402" y="59"/>
                  </a:cubicBezTo>
                  <a:cubicBezTo>
                    <a:pt x="402" y="46"/>
                    <a:pt x="404" y="12"/>
                    <a:pt x="405" y="2"/>
                  </a:cubicBezTo>
                  <a:cubicBezTo>
                    <a:pt x="403" y="3"/>
                    <a:pt x="401" y="3"/>
                    <a:pt x="399" y="3"/>
                  </a:cubicBezTo>
                  <a:cubicBezTo>
                    <a:pt x="397" y="3"/>
                    <a:pt x="395" y="3"/>
                    <a:pt x="393" y="2"/>
                  </a:cubicBezTo>
                  <a:cubicBezTo>
                    <a:pt x="395" y="28"/>
                    <a:pt x="395" y="61"/>
                    <a:pt x="395" y="91"/>
                  </a:cubicBezTo>
                  <a:cubicBezTo>
                    <a:pt x="374" y="70"/>
                    <a:pt x="337" y="30"/>
                    <a:pt x="309" y="0"/>
                  </a:cubicBezTo>
                  <a:cubicBezTo>
                    <a:pt x="307" y="0"/>
                    <a:pt x="307" y="0"/>
                    <a:pt x="307" y="0"/>
                  </a:cubicBezTo>
                  <a:cubicBezTo>
                    <a:pt x="307" y="8"/>
                    <a:pt x="307" y="24"/>
                    <a:pt x="307" y="45"/>
                  </a:cubicBezTo>
                  <a:cubicBezTo>
                    <a:pt x="307" y="67"/>
                    <a:pt x="305" y="111"/>
                    <a:pt x="304" y="119"/>
                  </a:cubicBezTo>
                  <a:cubicBezTo>
                    <a:pt x="306" y="118"/>
                    <a:pt x="308" y="118"/>
                    <a:pt x="310" y="118"/>
                  </a:cubicBezTo>
                  <a:cubicBezTo>
                    <a:pt x="312" y="118"/>
                    <a:pt x="314" y="118"/>
                    <a:pt x="316" y="119"/>
                  </a:cubicBezTo>
                  <a:cubicBezTo>
                    <a:pt x="315" y="112"/>
                    <a:pt x="315" y="76"/>
                    <a:pt x="315" y="62"/>
                  </a:cubicBezTo>
                  <a:cubicBezTo>
                    <a:pt x="315" y="44"/>
                    <a:pt x="315" y="34"/>
                    <a:pt x="315" y="27"/>
                  </a:cubicBezTo>
                  <a:cubicBezTo>
                    <a:pt x="344" y="58"/>
                    <a:pt x="374" y="90"/>
                    <a:pt x="400" y="121"/>
                  </a:cubicBezTo>
                  <a:lnTo>
                    <a:pt x="403" y="121"/>
                  </a:lnTo>
                  <a:close/>
                  <a:moveTo>
                    <a:pt x="412" y="60"/>
                  </a:moveTo>
                  <a:cubicBezTo>
                    <a:pt x="412" y="22"/>
                    <a:pt x="437" y="0"/>
                    <a:pt x="475" y="0"/>
                  </a:cubicBezTo>
                  <a:cubicBezTo>
                    <a:pt x="512" y="0"/>
                    <a:pt x="538" y="22"/>
                    <a:pt x="538" y="60"/>
                  </a:cubicBezTo>
                  <a:cubicBezTo>
                    <a:pt x="538" y="99"/>
                    <a:pt x="512" y="121"/>
                    <a:pt x="475" y="121"/>
                  </a:cubicBezTo>
                  <a:cubicBezTo>
                    <a:pt x="437" y="121"/>
                    <a:pt x="412" y="99"/>
                    <a:pt x="412" y="60"/>
                  </a:cubicBezTo>
                  <a:moveTo>
                    <a:pt x="521" y="60"/>
                  </a:moveTo>
                  <a:cubicBezTo>
                    <a:pt x="521" y="23"/>
                    <a:pt x="501" y="6"/>
                    <a:pt x="475" y="6"/>
                  </a:cubicBezTo>
                  <a:cubicBezTo>
                    <a:pt x="448" y="6"/>
                    <a:pt x="428" y="23"/>
                    <a:pt x="428" y="60"/>
                  </a:cubicBezTo>
                  <a:cubicBezTo>
                    <a:pt x="428" y="98"/>
                    <a:pt x="448" y="115"/>
                    <a:pt x="475" y="115"/>
                  </a:cubicBezTo>
                  <a:cubicBezTo>
                    <a:pt x="501" y="115"/>
                    <a:pt x="521" y="98"/>
                    <a:pt x="521" y="60"/>
                  </a:cubicBezTo>
                  <a:moveTo>
                    <a:pt x="1" y="75"/>
                  </a:moveTo>
                  <a:cubicBezTo>
                    <a:pt x="1" y="89"/>
                    <a:pt x="0" y="104"/>
                    <a:pt x="0" y="118"/>
                  </a:cubicBezTo>
                  <a:cubicBezTo>
                    <a:pt x="3" y="118"/>
                    <a:pt x="5" y="117"/>
                    <a:pt x="8" y="117"/>
                  </a:cubicBezTo>
                  <a:cubicBezTo>
                    <a:pt x="11" y="117"/>
                    <a:pt x="13" y="118"/>
                    <a:pt x="16" y="118"/>
                  </a:cubicBezTo>
                  <a:cubicBezTo>
                    <a:pt x="15" y="104"/>
                    <a:pt x="15" y="89"/>
                    <a:pt x="15" y="75"/>
                  </a:cubicBezTo>
                  <a:cubicBezTo>
                    <a:pt x="15" y="60"/>
                    <a:pt x="15" y="60"/>
                    <a:pt x="15" y="60"/>
                  </a:cubicBezTo>
                  <a:cubicBezTo>
                    <a:pt x="15" y="60"/>
                    <a:pt x="15" y="60"/>
                    <a:pt x="16" y="60"/>
                  </a:cubicBezTo>
                  <a:cubicBezTo>
                    <a:pt x="16" y="60"/>
                    <a:pt x="17" y="60"/>
                    <a:pt x="17" y="61"/>
                  </a:cubicBezTo>
                  <a:cubicBezTo>
                    <a:pt x="25" y="68"/>
                    <a:pt x="50" y="99"/>
                    <a:pt x="66" y="118"/>
                  </a:cubicBezTo>
                  <a:cubicBezTo>
                    <a:pt x="69" y="118"/>
                    <a:pt x="72" y="117"/>
                    <a:pt x="75" y="117"/>
                  </a:cubicBezTo>
                  <a:cubicBezTo>
                    <a:pt x="78" y="117"/>
                    <a:pt x="82" y="118"/>
                    <a:pt x="85" y="118"/>
                  </a:cubicBezTo>
                  <a:cubicBezTo>
                    <a:pt x="66" y="97"/>
                    <a:pt x="48" y="76"/>
                    <a:pt x="30" y="55"/>
                  </a:cubicBezTo>
                  <a:cubicBezTo>
                    <a:pt x="42" y="41"/>
                    <a:pt x="68" y="17"/>
                    <a:pt x="83" y="3"/>
                  </a:cubicBezTo>
                  <a:cubicBezTo>
                    <a:pt x="80" y="4"/>
                    <a:pt x="78" y="4"/>
                    <a:pt x="75" y="4"/>
                  </a:cubicBezTo>
                  <a:cubicBezTo>
                    <a:pt x="73" y="4"/>
                    <a:pt x="70" y="4"/>
                    <a:pt x="68" y="3"/>
                  </a:cubicBezTo>
                  <a:cubicBezTo>
                    <a:pt x="53" y="21"/>
                    <a:pt x="34" y="42"/>
                    <a:pt x="18" y="55"/>
                  </a:cubicBezTo>
                  <a:cubicBezTo>
                    <a:pt x="17" y="56"/>
                    <a:pt x="16" y="57"/>
                    <a:pt x="16" y="57"/>
                  </a:cubicBezTo>
                  <a:cubicBezTo>
                    <a:pt x="15" y="57"/>
                    <a:pt x="15" y="56"/>
                    <a:pt x="15" y="56"/>
                  </a:cubicBezTo>
                  <a:cubicBezTo>
                    <a:pt x="15" y="46"/>
                    <a:pt x="15" y="46"/>
                    <a:pt x="15" y="46"/>
                  </a:cubicBezTo>
                  <a:cubicBezTo>
                    <a:pt x="15" y="32"/>
                    <a:pt x="15" y="17"/>
                    <a:pt x="16" y="3"/>
                  </a:cubicBezTo>
                  <a:cubicBezTo>
                    <a:pt x="13" y="4"/>
                    <a:pt x="11" y="4"/>
                    <a:pt x="8" y="4"/>
                  </a:cubicBezTo>
                  <a:cubicBezTo>
                    <a:pt x="5" y="4"/>
                    <a:pt x="3" y="4"/>
                    <a:pt x="0" y="3"/>
                  </a:cubicBezTo>
                  <a:cubicBezTo>
                    <a:pt x="0" y="17"/>
                    <a:pt x="1" y="32"/>
                    <a:pt x="1" y="46"/>
                  </a:cubicBezTo>
                  <a:cubicBezTo>
                    <a:pt x="1" y="75"/>
                    <a:pt x="1" y="75"/>
                    <a:pt x="1" y="75"/>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a:xfrm>
            <a:off x="323850" y="2574925"/>
            <a:ext cx="3789045" cy="1590675"/>
          </a:xfrm>
        </p:spPr>
        <p:txBody>
          <a:bodyPr>
            <a:noAutofit/>
          </a:bodyPr>
          <a:lstStyle>
            <a:lvl1pPr marL="0" algn="l" defTabSz="457200" rtl="0" eaLnBrk="1" latinLnBrk="0" hangingPunct="1">
              <a:lnSpc>
                <a:spcPct val="90000"/>
              </a:lnSpc>
              <a:defRPr lang="en-US" sz="3600" b="0" kern="1200" baseline="0" dirty="0">
                <a:solidFill>
                  <a:schemeClr val="bg1"/>
                </a:solidFill>
                <a:latin typeface="+mj-lt"/>
                <a:ea typeface="+mn-ea"/>
                <a:cs typeface="+mn-cs"/>
              </a:defRPr>
            </a:lvl1pPr>
          </a:lstStyle>
          <a:p>
            <a:r>
              <a:rPr lang="en-US"/>
              <a:t>Click to edit Master title style</a:t>
            </a:r>
            <a:endParaRPr lang="en-US" dirty="0"/>
          </a:p>
        </p:txBody>
      </p:sp>
      <p:sp>
        <p:nvSpPr>
          <p:cNvPr id="11" name="Subtitle 2"/>
          <p:cNvSpPr>
            <a:spLocks noGrp="1"/>
          </p:cNvSpPr>
          <p:nvPr>
            <p:ph type="subTitle" idx="1" hasCustomPrompt="1"/>
          </p:nvPr>
        </p:nvSpPr>
        <p:spPr>
          <a:xfrm>
            <a:off x="323850" y="1280160"/>
            <a:ext cx="2956560" cy="914400"/>
          </a:xfrm>
        </p:spPr>
        <p:txBody>
          <a:bodyPr anchor="b"/>
          <a:lstStyle>
            <a:lvl1pPr marL="0" indent="0" algn="l">
              <a:buNone/>
              <a:defRPr sz="1600" b="1" cap="all"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t>
            </a:r>
            <a:r>
              <a:rPr lang="en-US" dirty="0" err="1"/>
              <a:t>aDD</a:t>
            </a:r>
            <a:r>
              <a:rPr lang="en-US" dirty="0"/>
              <a:t> “Kronos For” or Customer Name</a:t>
            </a:r>
          </a:p>
        </p:txBody>
      </p:sp>
      <p:sp>
        <p:nvSpPr>
          <p:cNvPr id="17" name="TextBox 16"/>
          <p:cNvSpPr txBox="1"/>
          <p:nvPr userDrawn="1"/>
        </p:nvSpPr>
        <p:spPr>
          <a:xfrm>
            <a:off x="-1751619" y="1248236"/>
            <a:ext cx="1683356" cy="971035"/>
          </a:xfrm>
          <a:prstGeom prst="rect">
            <a:avLst/>
          </a:prstGeom>
          <a:solidFill>
            <a:srgbClr val="FFFF00"/>
          </a:solidFill>
        </p:spPr>
        <p:txBody>
          <a:bodyPr wrap="square">
            <a:spAutoFit/>
          </a:bodyPr>
          <a:lstStyle/>
          <a:p>
            <a:pPr fontAlgn="auto">
              <a:lnSpc>
                <a:spcPct val="95000"/>
              </a:lnSpc>
              <a:spcBef>
                <a:spcPts val="300"/>
              </a:spcBef>
              <a:spcAft>
                <a:spcPts val="0"/>
              </a:spcAft>
              <a:defRPr/>
            </a:pPr>
            <a:r>
              <a:rPr lang="en-US" sz="1200" dirty="0">
                <a:solidFill>
                  <a:schemeClr val="tx2">
                    <a:lumMod val="50000"/>
                  </a:schemeClr>
                </a:solidFill>
                <a:latin typeface="+mn-lt"/>
                <a:ea typeface="+mn-ea"/>
                <a:cs typeface="+mn-cs"/>
              </a:rPr>
              <a:t>This</a:t>
            </a:r>
            <a:r>
              <a:rPr lang="en-US" sz="1200" baseline="0" dirty="0">
                <a:solidFill>
                  <a:schemeClr val="tx2">
                    <a:lumMod val="50000"/>
                  </a:schemeClr>
                </a:solidFill>
                <a:latin typeface="+mn-lt"/>
                <a:ea typeface="+mn-ea"/>
                <a:cs typeface="+mn-cs"/>
              </a:rPr>
              <a:t> copy is for “Kronos for …” or for customer name if you cannot get a high-quality logo &gt;&gt;&gt;</a:t>
            </a:r>
            <a:endParaRPr lang="en-US" sz="1200" dirty="0">
              <a:solidFill>
                <a:schemeClr val="tx2">
                  <a:lumMod val="50000"/>
                </a:schemeClr>
              </a:solidFill>
              <a:latin typeface="+mn-lt"/>
              <a:ea typeface="+mn-ea"/>
              <a:cs typeface="+mn-cs"/>
            </a:endParaRPr>
          </a:p>
        </p:txBody>
      </p:sp>
      <p:sp>
        <p:nvSpPr>
          <p:cNvPr id="19" name="TextBox 18"/>
          <p:cNvSpPr txBox="1"/>
          <p:nvPr userDrawn="1"/>
        </p:nvSpPr>
        <p:spPr>
          <a:xfrm>
            <a:off x="9312829" y="0"/>
            <a:ext cx="1295400" cy="795602"/>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dirty="0">
                <a:solidFill>
                  <a:schemeClr val="tx2">
                    <a:lumMod val="50000"/>
                  </a:schemeClr>
                </a:solidFill>
                <a:latin typeface="+mn-lt"/>
                <a:ea typeface="+mn-ea"/>
                <a:cs typeface="+mn-cs"/>
              </a:rPr>
              <a:t>DO NOT </a:t>
            </a:r>
            <a:br>
              <a:rPr lang="en-US" sz="1200" dirty="0">
                <a:solidFill>
                  <a:schemeClr val="tx2">
                    <a:lumMod val="50000"/>
                  </a:schemeClr>
                </a:solidFill>
                <a:latin typeface="+mn-lt"/>
                <a:ea typeface="+mn-ea"/>
                <a:cs typeface="+mn-cs"/>
              </a:rPr>
            </a:br>
            <a:r>
              <a:rPr lang="en-US" sz="1200" dirty="0">
                <a:solidFill>
                  <a:schemeClr val="tx2">
                    <a:lumMod val="50000"/>
                  </a:schemeClr>
                </a:solidFill>
                <a:latin typeface="+mn-lt"/>
                <a:ea typeface="+mn-ea"/>
                <a:cs typeface="+mn-cs"/>
              </a:rPr>
              <a:t>MOVE KRONOS</a:t>
            </a:r>
            <a:br>
              <a:rPr lang="en-US" sz="1200" dirty="0">
                <a:solidFill>
                  <a:schemeClr val="tx2">
                    <a:lumMod val="50000"/>
                  </a:schemeClr>
                </a:solidFill>
                <a:latin typeface="+mn-lt"/>
                <a:ea typeface="+mn-ea"/>
                <a:cs typeface="+mn-cs"/>
              </a:rPr>
            </a:br>
            <a:r>
              <a:rPr lang="en-US" sz="1200" dirty="0">
                <a:solidFill>
                  <a:schemeClr val="tx2">
                    <a:lumMod val="50000"/>
                  </a:schemeClr>
                </a:solidFill>
                <a:latin typeface="+mn-lt"/>
                <a:ea typeface="+mn-ea"/>
                <a:cs typeface="+mn-cs"/>
              </a:rPr>
              <a:t>LOGO.</a:t>
            </a:r>
          </a:p>
        </p:txBody>
      </p:sp>
      <p:sp>
        <p:nvSpPr>
          <p:cNvPr id="20" name="TextBox 19"/>
          <p:cNvSpPr txBox="1"/>
          <p:nvPr userDrawn="1"/>
        </p:nvSpPr>
        <p:spPr>
          <a:xfrm>
            <a:off x="9321215" y="985450"/>
            <a:ext cx="1295400" cy="1788182"/>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To insert </a:t>
            </a:r>
            <a:br>
              <a:rPr lang="en-US" sz="1200" kern="1200" dirty="0">
                <a:solidFill>
                  <a:schemeClr val="tx2">
                    <a:lumMod val="50000"/>
                  </a:schemeClr>
                </a:solidFill>
                <a:latin typeface="Arial" charset="0"/>
                <a:ea typeface="ＭＳ Ｐゴシック" charset="0"/>
                <a:cs typeface="Arial" charset="0"/>
              </a:rPr>
            </a:br>
            <a:r>
              <a:rPr lang="en-US" sz="1200" kern="1200" dirty="0">
                <a:solidFill>
                  <a:schemeClr val="tx2">
                    <a:lumMod val="50000"/>
                  </a:schemeClr>
                </a:solidFill>
                <a:latin typeface="Arial" charset="0"/>
                <a:ea typeface="ＭＳ Ｐゴシック" charset="0"/>
                <a:cs typeface="Arial" charset="0"/>
              </a:rPr>
              <a:t>custom image: </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go to </a:t>
            </a:r>
            <a:br>
              <a:rPr lang="en-US" sz="1200" kern="1200" dirty="0">
                <a:solidFill>
                  <a:schemeClr val="tx2">
                    <a:lumMod val="50000"/>
                  </a:schemeClr>
                </a:solidFill>
                <a:latin typeface="Arial" charset="0"/>
                <a:ea typeface="ＭＳ Ｐゴシック" charset="0"/>
                <a:cs typeface="Arial" charset="0"/>
              </a:rPr>
            </a:br>
            <a:r>
              <a:rPr lang="en-US" sz="1200" b="1" kern="1200" dirty="0">
                <a:solidFill>
                  <a:schemeClr val="tx2">
                    <a:lumMod val="50000"/>
                  </a:schemeClr>
                </a:solidFill>
                <a:latin typeface="Arial" charset="0"/>
                <a:ea typeface="ＭＳ Ｐゴシック" charset="0"/>
                <a:cs typeface="Arial" charset="0"/>
              </a:rPr>
              <a:t>View &gt; Master &gt; Slide Master</a:t>
            </a:r>
            <a:endParaRPr lang="en-US" sz="1200" kern="120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insert new image</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send to back</a:t>
            </a:r>
          </a:p>
        </p:txBody>
      </p:sp>
      <p:sp>
        <p:nvSpPr>
          <p:cNvPr id="22" name="TextBox 21"/>
          <p:cNvSpPr txBox="1"/>
          <p:nvPr userDrawn="1"/>
        </p:nvSpPr>
        <p:spPr>
          <a:xfrm>
            <a:off x="-1755605" y="0"/>
            <a:ext cx="1614506" cy="971035"/>
          </a:xfrm>
          <a:prstGeom prst="rect">
            <a:avLst/>
          </a:prstGeom>
          <a:solidFill>
            <a:srgbClr val="FFFF00"/>
          </a:solidFill>
        </p:spPr>
        <p:txBody>
          <a:bodyPr wrap="square">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OPTION TO INSERT</a:t>
            </a:r>
            <a:r>
              <a:rPr lang="en-US" sz="1200" dirty="0">
                <a:solidFill>
                  <a:schemeClr val="tx2">
                    <a:lumMod val="50000"/>
                  </a:schemeClr>
                </a:solidFill>
                <a:latin typeface="+mn-lt"/>
                <a:ea typeface="+mn-ea"/>
                <a:cs typeface="+mn-cs"/>
              </a:rPr>
              <a:t/>
            </a:r>
            <a:br>
              <a:rPr lang="en-US" sz="1200" dirty="0">
                <a:solidFill>
                  <a:schemeClr val="tx2">
                    <a:lumMod val="50000"/>
                  </a:schemeClr>
                </a:solidFill>
                <a:latin typeface="+mn-lt"/>
                <a:ea typeface="+mn-ea"/>
                <a:cs typeface="+mn-cs"/>
              </a:rPr>
            </a:br>
            <a:r>
              <a:rPr lang="en-US" sz="1200" dirty="0">
                <a:solidFill>
                  <a:schemeClr val="tx2">
                    <a:lumMod val="50000"/>
                  </a:schemeClr>
                </a:solidFill>
                <a:latin typeface="+mn-lt"/>
                <a:ea typeface="+mn-ea"/>
                <a:cs typeface="+mn-cs"/>
              </a:rPr>
              <a:t>Customer Logo In this locatio</a:t>
            </a:r>
            <a:r>
              <a:rPr lang="en-US" sz="1200" baseline="0" dirty="0">
                <a:solidFill>
                  <a:schemeClr val="tx2">
                    <a:lumMod val="50000"/>
                  </a:schemeClr>
                </a:solidFill>
                <a:latin typeface="+mn-lt"/>
                <a:ea typeface="+mn-ea"/>
                <a:cs typeface="+mn-cs"/>
              </a:rPr>
              <a:t>n if logo has no background</a:t>
            </a:r>
            <a:r>
              <a:rPr lang="en-US" sz="1200" dirty="0">
                <a:solidFill>
                  <a:schemeClr val="tx2">
                    <a:lumMod val="50000"/>
                  </a:schemeClr>
                </a:solidFill>
                <a:latin typeface="+mn-lt"/>
                <a:ea typeface="+mn-ea"/>
                <a:cs typeface="+mn-cs"/>
              </a:rPr>
              <a:t> 		</a:t>
            </a:r>
            <a:r>
              <a:rPr lang="en-US" sz="1200" baseline="0" dirty="0">
                <a:solidFill>
                  <a:schemeClr val="tx2">
                    <a:lumMod val="50000"/>
                  </a:schemeClr>
                </a:solidFill>
                <a:latin typeface="+mn-lt"/>
                <a:ea typeface="+mn-ea"/>
                <a:cs typeface="+mn-cs"/>
              </a:rPr>
              <a:t>            </a:t>
            </a:r>
            <a:r>
              <a:rPr lang="en-US" sz="1200" dirty="0">
                <a:solidFill>
                  <a:schemeClr val="tx2">
                    <a:lumMod val="50000"/>
                  </a:schemeClr>
                </a:solidFill>
                <a:latin typeface="+mn-lt"/>
                <a:ea typeface="+mn-ea"/>
                <a:cs typeface="+mn-cs"/>
              </a:rPr>
              <a:t>&gt;&gt;&gt;</a:t>
            </a:r>
          </a:p>
        </p:txBody>
      </p:sp>
      <p:sp>
        <p:nvSpPr>
          <p:cNvPr id="24" name="Text Placeholder 28"/>
          <p:cNvSpPr>
            <a:spLocks noGrp="1"/>
          </p:cNvSpPr>
          <p:nvPr>
            <p:ph type="body" sz="quarter" idx="10" hasCustomPrompt="1"/>
          </p:nvPr>
        </p:nvSpPr>
        <p:spPr>
          <a:xfrm>
            <a:off x="305118" y="4419600"/>
            <a:ext cx="3870325" cy="385763"/>
          </a:xfrm>
        </p:spPr>
        <p:txBody>
          <a:bodyPr/>
          <a:lstStyle>
            <a:lvl1pPr marL="0" indent="0">
              <a:buNone/>
              <a:defRPr sz="1300" cap="all" baseline="0">
                <a:solidFill>
                  <a:schemeClr val="bg1"/>
                </a:solidFill>
              </a:defRPr>
            </a:lvl1pPr>
          </a:lstStyle>
          <a:p>
            <a:pPr lvl="0"/>
            <a:r>
              <a:rPr lang="en-US" dirty="0"/>
              <a:t>Click to enter presenter</a:t>
            </a:r>
          </a:p>
        </p:txBody>
      </p:sp>
    </p:spTree>
    <p:extLst>
      <p:ext uri="{BB962C8B-B14F-4D97-AF65-F5344CB8AC3E}">
        <p14:creationId xmlns:p14="http://schemas.microsoft.com/office/powerpoint/2010/main" val="5324189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Rectangle 2"/>
          <p:cNvSpPr/>
          <p:nvPr/>
        </p:nvSpPr>
        <p:spPr>
          <a:xfrm>
            <a:off x="0" y="1201738"/>
            <a:ext cx="9144000" cy="3657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lnSpc>
                <a:spcPct val="100000"/>
              </a:lnSpc>
              <a:defRPr/>
            </a:lvl1pPr>
          </a:lstStyle>
          <a:p>
            <a:fld id="{678B6158-133D-BF46-9283-03EF64198F4A}" type="slidenum">
              <a:rPr lang="en-US"/>
              <a:pPr/>
              <a:t>‹#›</a:t>
            </a:fld>
            <a:endParaRPr lang="en-US"/>
          </a:p>
        </p:txBody>
      </p:sp>
      <p:grpSp>
        <p:nvGrpSpPr>
          <p:cNvPr id="6" name="Group 5"/>
          <p:cNvGrpSpPr/>
          <p:nvPr userDrawn="1"/>
        </p:nvGrpSpPr>
        <p:grpSpPr>
          <a:xfrm>
            <a:off x="9226063" y="1203028"/>
            <a:ext cx="1295400" cy="2857705"/>
            <a:chOff x="-1363663" y="2110363"/>
            <a:chExt cx="1295400" cy="2857705"/>
          </a:xfrm>
        </p:grpSpPr>
        <p:sp>
          <p:nvSpPr>
            <p:cNvPr id="7" name="TextBox 6"/>
            <p:cNvSpPr txBox="1"/>
            <p:nvPr userDrawn="1"/>
          </p:nvSpPr>
          <p:spPr>
            <a:xfrm>
              <a:off x="-1363663" y="2110363"/>
              <a:ext cx="1295400" cy="2857705"/>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To change color: </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go to </a:t>
              </a:r>
              <a:br>
                <a:rPr lang="en-US" sz="1200" kern="1200" dirty="0">
                  <a:solidFill>
                    <a:schemeClr val="tx2">
                      <a:lumMod val="50000"/>
                    </a:schemeClr>
                  </a:solidFill>
                  <a:latin typeface="Arial" charset="0"/>
                  <a:ea typeface="ＭＳ Ｐゴシック" charset="0"/>
                  <a:cs typeface="Arial" charset="0"/>
                </a:rPr>
              </a:br>
              <a:r>
                <a:rPr lang="en-US" sz="1200" b="1" kern="1200" dirty="0">
                  <a:solidFill>
                    <a:schemeClr val="tx2">
                      <a:lumMod val="50000"/>
                    </a:schemeClr>
                  </a:solidFill>
                  <a:latin typeface="Arial" charset="0"/>
                  <a:ea typeface="ＭＳ Ｐゴシック" charset="0"/>
                  <a:cs typeface="Arial" charset="0"/>
                </a:rPr>
                <a:t>View &gt; Master &gt; Slide Master</a:t>
              </a:r>
              <a:endParaRPr lang="en-US" sz="1200" kern="120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Select shape</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Use one</a:t>
              </a:r>
              <a:r>
                <a:rPr lang="en-US" sz="1200" kern="1200" baseline="0" dirty="0">
                  <a:solidFill>
                    <a:schemeClr val="tx2">
                      <a:lumMod val="50000"/>
                    </a:schemeClr>
                  </a:solidFill>
                  <a:latin typeface="Arial" charset="0"/>
                  <a:ea typeface="ＭＳ Ｐゴシック" charset="0"/>
                  <a:cs typeface="Arial" charset="0"/>
                </a:rPr>
                <a:t> of these colors</a:t>
              </a: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dirty="0">
                <a:solidFill>
                  <a:schemeClr val="tx2">
                    <a:lumMod val="50000"/>
                  </a:schemeClr>
                </a:solidFill>
                <a:latin typeface="Arial" charset="0"/>
                <a:ea typeface="ＭＳ Ｐゴシック" charset="0"/>
                <a:cs typeface="Arial" charset="0"/>
              </a:endParaRPr>
            </a:p>
          </p:txBody>
        </p:sp>
        <p:pic>
          <p:nvPicPr>
            <p:cNvPr id="8" name="Picture 7" descr="ThemeColors.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1445" y="3925860"/>
              <a:ext cx="1244158" cy="962944"/>
            </a:xfrm>
            <a:prstGeom prst="rect">
              <a:avLst/>
            </a:prstGeom>
          </p:spPr>
        </p:pic>
        <p:sp>
          <p:nvSpPr>
            <p:cNvPr id="9" name="Rectangle 8"/>
            <p:cNvSpPr/>
            <p:nvPr userDrawn="1"/>
          </p:nvSpPr>
          <p:spPr>
            <a:xfrm>
              <a:off x="-875862" y="4072751"/>
              <a:ext cx="757627" cy="157656"/>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219293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Rectangle 2"/>
          <p:cNvSpPr/>
          <p:nvPr/>
        </p:nvSpPr>
        <p:spPr>
          <a:xfrm>
            <a:off x="0" y="3262313"/>
            <a:ext cx="9144000" cy="188118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Freeform 7"/>
          <p:cNvSpPr>
            <a:spLocks noEditPoints="1"/>
          </p:cNvSpPr>
          <p:nvPr/>
        </p:nvSpPr>
        <p:spPr bwMode="auto">
          <a:xfrm>
            <a:off x="69850" y="4908550"/>
            <a:ext cx="184150" cy="185738"/>
          </a:xfrm>
          <a:custGeom>
            <a:avLst/>
            <a:gdLst>
              <a:gd name="T0" fmla="*/ 80217 w 189"/>
              <a:gd name="T1" fmla="*/ 74514 h 189"/>
              <a:gd name="T2" fmla="*/ 145760 w 189"/>
              <a:gd name="T3" fmla="*/ 16668 h 189"/>
              <a:gd name="T4" fmla="*/ 106630 w 189"/>
              <a:gd name="T5" fmla="*/ 77455 h 189"/>
              <a:gd name="T6" fmla="*/ 0 w 189"/>
              <a:gd name="T7" fmla="*/ 90201 h 189"/>
              <a:gd name="T8" fmla="*/ 184890 w 189"/>
              <a:gd name="T9" fmla="*/ 92162 h 189"/>
              <a:gd name="T10" fmla="*/ 127173 w 189"/>
              <a:gd name="T11" fmla="*/ 78436 h 189"/>
              <a:gd name="T12" fmla="*/ 127173 w 189"/>
              <a:gd name="T13" fmla="*/ 105888 h 189"/>
              <a:gd name="T14" fmla="*/ 184890 w 189"/>
              <a:gd name="T15" fmla="*/ 92162 h 189"/>
              <a:gd name="T16" fmla="*/ 2935 w 189"/>
              <a:gd name="T17" fmla="*/ 70592 h 189"/>
              <a:gd name="T18" fmla="*/ 95869 w 189"/>
              <a:gd name="T19" fmla="*/ 59807 h 189"/>
              <a:gd name="T20" fmla="*/ 128151 w 189"/>
              <a:gd name="T21" fmla="*/ 6863 h 189"/>
              <a:gd name="T22" fmla="*/ 75326 w 189"/>
              <a:gd name="T23" fmla="*/ 54905 h 189"/>
              <a:gd name="T24" fmla="*/ 22500 w 189"/>
              <a:gd name="T25" fmla="*/ 31374 h 189"/>
              <a:gd name="T26" fmla="*/ 73369 w 189"/>
              <a:gd name="T27" fmla="*/ 22550 h 189"/>
              <a:gd name="T28" fmla="*/ 22500 w 189"/>
              <a:gd name="T29" fmla="*/ 31374 h 189"/>
              <a:gd name="T30" fmla="*/ 9783 w 189"/>
              <a:gd name="T31" fmla="*/ 50983 h 189"/>
              <a:gd name="T32" fmla="*/ 86086 w 189"/>
              <a:gd name="T33" fmla="*/ 38237 h 189"/>
              <a:gd name="T34" fmla="*/ 108586 w 189"/>
              <a:gd name="T35" fmla="*/ 980 h 189"/>
              <a:gd name="T36" fmla="*/ 71413 w 189"/>
              <a:gd name="T37" fmla="*/ 35296 h 189"/>
              <a:gd name="T38" fmla="*/ 978 w 189"/>
              <a:gd name="T39" fmla="*/ 109810 h 189"/>
              <a:gd name="T40" fmla="*/ 111521 w 189"/>
              <a:gd name="T41" fmla="*/ 120595 h 189"/>
              <a:gd name="T42" fmla="*/ 148695 w 189"/>
              <a:gd name="T43" fmla="*/ 165695 h 189"/>
              <a:gd name="T44" fmla="*/ 77282 w 189"/>
              <a:gd name="T45" fmla="*/ 94123 h 189"/>
              <a:gd name="T46" fmla="*/ 978 w 189"/>
              <a:gd name="T47" fmla="*/ 109810 h 189"/>
              <a:gd name="T48" fmla="*/ 75326 w 189"/>
              <a:gd name="T49" fmla="*/ 129419 h 189"/>
              <a:gd name="T50" fmla="*/ 128151 w 189"/>
              <a:gd name="T51" fmla="*/ 177460 h 189"/>
              <a:gd name="T52" fmla="*/ 95869 w 189"/>
              <a:gd name="T53" fmla="*/ 125497 h 189"/>
              <a:gd name="T54" fmla="*/ 2935 w 189"/>
              <a:gd name="T55" fmla="*/ 113732 h 189"/>
              <a:gd name="T56" fmla="*/ 22500 w 189"/>
              <a:gd name="T57" fmla="*/ 152949 h 189"/>
              <a:gd name="T58" fmla="*/ 73369 w 189"/>
              <a:gd name="T59" fmla="*/ 161773 h 189"/>
              <a:gd name="T60" fmla="*/ 22500 w 189"/>
              <a:gd name="T61" fmla="*/ 152949 h 189"/>
              <a:gd name="T62" fmla="*/ 71413 w 189"/>
              <a:gd name="T63" fmla="*/ 149028 h 189"/>
              <a:gd name="T64" fmla="*/ 108586 w 189"/>
              <a:gd name="T65" fmla="*/ 183343 h 189"/>
              <a:gd name="T66" fmla="*/ 86086 w 189"/>
              <a:gd name="T67" fmla="*/ 146086 h 189"/>
              <a:gd name="T68" fmla="*/ 9783 w 189"/>
              <a:gd name="T69" fmla="*/ 133340 h 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9" h="189">
                <a:moveTo>
                  <a:pt x="1" y="76"/>
                </a:moveTo>
                <a:cubicBezTo>
                  <a:pt x="82" y="76"/>
                  <a:pt x="82" y="76"/>
                  <a:pt x="82" y="76"/>
                </a:cubicBezTo>
                <a:cubicBezTo>
                  <a:pt x="84" y="76"/>
                  <a:pt x="105" y="77"/>
                  <a:pt x="114" y="65"/>
                </a:cubicBezTo>
                <a:cubicBezTo>
                  <a:pt x="123" y="53"/>
                  <a:pt x="149" y="17"/>
                  <a:pt x="149" y="17"/>
                </a:cubicBezTo>
                <a:cubicBezTo>
                  <a:pt x="150" y="18"/>
                  <a:pt x="150" y="18"/>
                  <a:pt x="152" y="19"/>
                </a:cubicBezTo>
                <a:cubicBezTo>
                  <a:pt x="152" y="19"/>
                  <a:pt x="109" y="79"/>
                  <a:pt x="109" y="79"/>
                </a:cubicBezTo>
                <a:cubicBezTo>
                  <a:pt x="101" y="90"/>
                  <a:pt x="89" y="92"/>
                  <a:pt x="79" y="92"/>
                </a:cubicBezTo>
                <a:cubicBezTo>
                  <a:pt x="0" y="92"/>
                  <a:pt x="0" y="92"/>
                  <a:pt x="0" y="92"/>
                </a:cubicBezTo>
                <a:cubicBezTo>
                  <a:pt x="0" y="88"/>
                  <a:pt x="0" y="82"/>
                  <a:pt x="1" y="76"/>
                </a:cubicBezTo>
                <a:moveTo>
                  <a:pt x="189" y="94"/>
                </a:moveTo>
                <a:cubicBezTo>
                  <a:pt x="189" y="70"/>
                  <a:pt x="180" y="48"/>
                  <a:pt x="165" y="32"/>
                </a:cubicBezTo>
                <a:cubicBezTo>
                  <a:pt x="130" y="80"/>
                  <a:pt x="130" y="80"/>
                  <a:pt x="130" y="80"/>
                </a:cubicBezTo>
                <a:cubicBezTo>
                  <a:pt x="127" y="84"/>
                  <a:pt x="121" y="91"/>
                  <a:pt x="112" y="94"/>
                </a:cubicBezTo>
                <a:cubicBezTo>
                  <a:pt x="121" y="97"/>
                  <a:pt x="127" y="104"/>
                  <a:pt x="130" y="108"/>
                </a:cubicBezTo>
                <a:cubicBezTo>
                  <a:pt x="165" y="156"/>
                  <a:pt x="165" y="156"/>
                  <a:pt x="165" y="156"/>
                </a:cubicBezTo>
                <a:cubicBezTo>
                  <a:pt x="180" y="140"/>
                  <a:pt x="189" y="118"/>
                  <a:pt x="189" y="94"/>
                </a:cubicBezTo>
                <a:moveTo>
                  <a:pt x="8" y="56"/>
                </a:moveTo>
                <a:cubicBezTo>
                  <a:pt x="6" y="61"/>
                  <a:pt x="4" y="66"/>
                  <a:pt x="3" y="72"/>
                </a:cubicBezTo>
                <a:cubicBezTo>
                  <a:pt x="76" y="72"/>
                  <a:pt x="76" y="72"/>
                  <a:pt x="76" y="72"/>
                </a:cubicBezTo>
                <a:cubicBezTo>
                  <a:pt x="88" y="72"/>
                  <a:pt x="95" y="65"/>
                  <a:pt x="98" y="61"/>
                </a:cubicBezTo>
                <a:cubicBezTo>
                  <a:pt x="119" y="32"/>
                  <a:pt x="135" y="9"/>
                  <a:pt x="135" y="9"/>
                </a:cubicBezTo>
                <a:cubicBezTo>
                  <a:pt x="133" y="7"/>
                  <a:pt x="131" y="7"/>
                  <a:pt x="131" y="7"/>
                </a:cubicBezTo>
                <a:cubicBezTo>
                  <a:pt x="131" y="7"/>
                  <a:pt x="103" y="46"/>
                  <a:pt x="103" y="46"/>
                </a:cubicBezTo>
                <a:cubicBezTo>
                  <a:pt x="98" y="51"/>
                  <a:pt x="95" y="56"/>
                  <a:pt x="77" y="56"/>
                </a:cubicBezTo>
                <a:cubicBezTo>
                  <a:pt x="8" y="56"/>
                  <a:pt x="8" y="56"/>
                  <a:pt x="8" y="56"/>
                </a:cubicBezTo>
                <a:moveTo>
                  <a:pt x="23" y="32"/>
                </a:moveTo>
                <a:cubicBezTo>
                  <a:pt x="62" y="32"/>
                  <a:pt x="62" y="32"/>
                  <a:pt x="62" y="32"/>
                </a:cubicBezTo>
                <a:cubicBezTo>
                  <a:pt x="69" y="32"/>
                  <a:pt x="73" y="26"/>
                  <a:pt x="75" y="23"/>
                </a:cubicBezTo>
                <a:cubicBezTo>
                  <a:pt x="75" y="23"/>
                  <a:pt x="92" y="0"/>
                  <a:pt x="92" y="0"/>
                </a:cubicBezTo>
                <a:cubicBezTo>
                  <a:pt x="69" y="0"/>
                  <a:pt x="43" y="9"/>
                  <a:pt x="23" y="32"/>
                </a:cubicBezTo>
                <a:moveTo>
                  <a:pt x="20" y="36"/>
                </a:moveTo>
                <a:cubicBezTo>
                  <a:pt x="15" y="42"/>
                  <a:pt x="11" y="49"/>
                  <a:pt x="10" y="52"/>
                </a:cubicBezTo>
                <a:cubicBezTo>
                  <a:pt x="69" y="52"/>
                  <a:pt x="69" y="52"/>
                  <a:pt x="69" y="52"/>
                </a:cubicBezTo>
                <a:cubicBezTo>
                  <a:pt x="76" y="52"/>
                  <a:pt x="83" y="48"/>
                  <a:pt x="88" y="39"/>
                </a:cubicBezTo>
                <a:cubicBezTo>
                  <a:pt x="89" y="39"/>
                  <a:pt x="115" y="2"/>
                  <a:pt x="115" y="2"/>
                </a:cubicBezTo>
                <a:cubicBezTo>
                  <a:pt x="111" y="1"/>
                  <a:pt x="111" y="1"/>
                  <a:pt x="111" y="1"/>
                </a:cubicBezTo>
                <a:cubicBezTo>
                  <a:pt x="93" y="26"/>
                  <a:pt x="93" y="26"/>
                  <a:pt x="93" y="26"/>
                </a:cubicBezTo>
                <a:cubicBezTo>
                  <a:pt x="93" y="26"/>
                  <a:pt x="85" y="37"/>
                  <a:pt x="73" y="36"/>
                </a:cubicBezTo>
                <a:cubicBezTo>
                  <a:pt x="20" y="36"/>
                  <a:pt x="20" y="36"/>
                  <a:pt x="20" y="36"/>
                </a:cubicBezTo>
                <a:moveTo>
                  <a:pt x="1" y="112"/>
                </a:moveTo>
                <a:cubicBezTo>
                  <a:pt x="82" y="112"/>
                  <a:pt x="82" y="112"/>
                  <a:pt x="82" y="112"/>
                </a:cubicBezTo>
                <a:cubicBezTo>
                  <a:pt x="84" y="112"/>
                  <a:pt x="105" y="111"/>
                  <a:pt x="114" y="123"/>
                </a:cubicBezTo>
                <a:cubicBezTo>
                  <a:pt x="123" y="135"/>
                  <a:pt x="149" y="172"/>
                  <a:pt x="149" y="172"/>
                </a:cubicBezTo>
                <a:cubicBezTo>
                  <a:pt x="150" y="171"/>
                  <a:pt x="150" y="170"/>
                  <a:pt x="152" y="169"/>
                </a:cubicBezTo>
                <a:cubicBezTo>
                  <a:pt x="152" y="169"/>
                  <a:pt x="109" y="109"/>
                  <a:pt x="109" y="109"/>
                </a:cubicBezTo>
                <a:cubicBezTo>
                  <a:pt x="101" y="99"/>
                  <a:pt x="89" y="96"/>
                  <a:pt x="79" y="96"/>
                </a:cubicBezTo>
                <a:cubicBezTo>
                  <a:pt x="0" y="96"/>
                  <a:pt x="0" y="96"/>
                  <a:pt x="0" y="96"/>
                </a:cubicBezTo>
                <a:cubicBezTo>
                  <a:pt x="0" y="100"/>
                  <a:pt x="0" y="107"/>
                  <a:pt x="1" y="112"/>
                </a:cubicBezTo>
                <a:moveTo>
                  <a:pt x="8" y="132"/>
                </a:moveTo>
                <a:cubicBezTo>
                  <a:pt x="77" y="132"/>
                  <a:pt x="77" y="132"/>
                  <a:pt x="77" y="132"/>
                </a:cubicBezTo>
                <a:cubicBezTo>
                  <a:pt x="95" y="132"/>
                  <a:pt x="98" y="137"/>
                  <a:pt x="103" y="142"/>
                </a:cubicBezTo>
                <a:cubicBezTo>
                  <a:pt x="103" y="142"/>
                  <a:pt x="131" y="181"/>
                  <a:pt x="131" y="181"/>
                </a:cubicBezTo>
                <a:cubicBezTo>
                  <a:pt x="131" y="181"/>
                  <a:pt x="133" y="181"/>
                  <a:pt x="135" y="180"/>
                </a:cubicBezTo>
                <a:cubicBezTo>
                  <a:pt x="135" y="180"/>
                  <a:pt x="119" y="156"/>
                  <a:pt x="98" y="128"/>
                </a:cubicBezTo>
                <a:cubicBezTo>
                  <a:pt x="95" y="123"/>
                  <a:pt x="88" y="116"/>
                  <a:pt x="76" y="116"/>
                </a:cubicBezTo>
                <a:cubicBezTo>
                  <a:pt x="76" y="116"/>
                  <a:pt x="3" y="116"/>
                  <a:pt x="3" y="116"/>
                </a:cubicBezTo>
                <a:cubicBezTo>
                  <a:pt x="4" y="122"/>
                  <a:pt x="6" y="128"/>
                  <a:pt x="8" y="132"/>
                </a:cubicBezTo>
                <a:moveTo>
                  <a:pt x="23" y="156"/>
                </a:moveTo>
                <a:cubicBezTo>
                  <a:pt x="43" y="179"/>
                  <a:pt x="69" y="188"/>
                  <a:pt x="92" y="189"/>
                </a:cubicBezTo>
                <a:cubicBezTo>
                  <a:pt x="75" y="165"/>
                  <a:pt x="75" y="165"/>
                  <a:pt x="75" y="165"/>
                </a:cubicBezTo>
                <a:cubicBezTo>
                  <a:pt x="73" y="163"/>
                  <a:pt x="69" y="156"/>
                  <a:pt x="62" y="156"/>
                </a:cubicBezTo>
                <a:cubicBezTo>
                  <a:pt x="23" y="156"/>
                  <a:pt x="23" y="156"/>
                  <a:pt x="23" y="156"/>
                </a:cubicBezTo>
                <a:moveTo>
                  <a:pt x="20" y="152"/>
                </a:moveTo>
                <a:cubicBezTo>
                  <a:pt x="73" y="152"/>
                  <a:pt x="73" y="152"/>
                  <a:pt x="73" y="152"/>
                </a:cubicBezTo>
                <a:cubicBezTo>
                  <a:pt x="85" y="152"/>
                  <a:pt x="93" y="162"/>
                  <a:pt x="93" y="162"/>
                </a:cubicBezTo>
                <a:cubicBezTo>
                  <a:pt x="111" y="187"/>
                  <a:pt x="111" y="187"/>
                  <a:pt x="111" y="187"/>
                </a:cubicBezTo>
                <a:cubicBezTo>
                  <a:pt x="115" y="186"/>
                  <a:pt x="115" y="186"/>
                  <a:pt x="115" y="186"/>
                </a:cubicBezTo>
                <a:cubicBezTo>
                  <a:pt x="115" y="186"/>
                  <a:pt x="89" y="149"/>
                  <a:pt x="88" y="149"/>
                </a:cubicBezTo>
                <a:cubicBezTo>
                  <a:pt x="83" y="140"/>
                  <a:pt x="76" y="137"/>
                  <a:pt x="69" y="136"/>
                </a:cubicBezTo>
                <a:cubicBezTo>
                  <a:pt x="10" y="136"/>
                  <a:pt x="10" y="136"/>
                  <a:pt x="10" y="136"/>
                </a:cubicBezTo>
                <a:cubicBezTo>
                  <a:pt x="12" y="141"/>
                  <a:pt x="15" y="146"/>
                  <a:pt x="20" y="152"/>
                </a:cubicBezTo>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ooter Placeholder 4"/>
          <p:cNvSpPr txBox="1">
            <a:spLocks/>
          </p:cNvSpPr>
          <p:nvPr/>
        </p:nvSpPr>
        <p:spPr>
          <a:xfrm>
            <a:off x="5547359" y="4859338"/>
            <a:ext cx="2958465" cy="284162"/>
          </a:xfrm>
          <a:prstGeom prst="rect">
            <a:avLst/>
          </a:prstGeom>
        </p:spPr>
        <p:txBody>
          <a:bodyPr anchor="ctr"/>
          <a:lstStyle>
            <a:defPPr>
              <a:defRPr lang="en-US"/>
            </a:defPPr>
            <a:lvl1pPr>
              <a:lnSpc>
                <a:spcPct val="90000"/>
              </a:lnSpc>
              <a:spcBef>
                <a:spcPts val="0"/>
              </a:spcBef>
              <a:defRPr sz="800" cap="all" baseline="0">
                <a:solidFill>
                  <a:schemeClr val="bg1"/>
                </a:solidFill>
              </a:defRPr>
            </a:lvl1pPr>
          </a:lstStyle>
          <a:p>
            <a:pPr algn="r" fontAlgn="auto">
              <a:spcAft>
                <a:spcPts val="0"/>
              </a:spcAft>
              <a:defRPr/>
            </a:pPr>
            <a:r>
              <a:rPr lang="en-US" dirty="0">
                <a:solidFill>
                  <a:schemeClr val="bg1">
                    <a:alpha val="50000"/>
                  </a:schemeClr>
                </a:solidFill>
                <a:latin typeface="+mn-lt"/>
                <a:ea typeface="+mn-ea"/>
                <a:cs typeface="+mn-cs"/>
              </a:rPr>
              <a:t>© Kronos incorporated  │  </a:t>
            </a:r>
            <a:fld id="{2B00B4F1-C255-472B-8629-4F749E0623C3}" type="datetime4">
              <a:rPr lang="en-US" smtClean="0">
                <a:solidFill>
                  <a:schemeClr val="bg1">
                    <a:alpha val="50000"/>
                  </a:schemeClr>
                </a:solidFill>
                <a:latin typeface="+mn-lt"/>
                <a:ea typeface="+mn-ea"/>
                <a:cs typeface="+mn-cs"/>
              </a:rPr>
              <a:pPr algn="r" fontAlgn="auto">
                <a:spcAft>
                  <a:spcPts val="0"/>
                </a:spcAft>
                <a:defRPr/>
              </a:pPr>
              <a:t>January 22, 2018</a:t>
            </a:fld>
            <a:r>
              <a:rPr lang="en-US" dirty="0">
                <a:solidFill>
                  <a:schemeClr val="bg1">
                    <a:alpha val="50000"/>
                  </a:schemeClr>
                </a:solidFill>
                <a:latin typeface="+mn-lt"/>
                <a:ea typeface="+mn-ea"/>
                <a:cs typeface="+mn-cs"/>
              </a:rPr>
              <a:t>  │</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3"/>
          <p:cNvSpPr>
            <a:spLocks noGrp="1"/>
          </p:cNvSpPr>
          <p:nvPr>
            <p:ph type="sldNum" sz="quarter" idx="10"/>
          </p:nvPr>
        </p:nvSpPr>
        <p:spPr/>
        <p:txBody>
          <a:bodyPr/>
          <a:lstStyle>
            <a:lvl1pPr>
              <a:lnSpc>
                <a:spcPct val="100000"/>
              </a:lnSpc>
              <a:defRPr/>
            </a:lvl1pPr>
          </a:lstStyle>
          <a:p>
            <a:fld id="{E2C12D2A-5F0C-464B-8D0E-1349AB120DAE}" type="slidenum">
              <a:rPr lang="en-US"/>
              <a:pPr/>
              <a:t>‹#›</a:t>
            </a:fld>
            <a:endParaRPr lang="en-US"/>
          </a:p>
        </p:txBody>
      </p:sp>
    </p:spTree>
    <p:extLst>
      <p:ext uri="{BB962C8B-B14F-4D97-AF65-F5344CB8AC3E}">
        <p14:creationId xmlns:p14="http://schemas.microsoft.com/office/powerpoint/2010/main" val="192324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p:txBody>
          <a:bodyPr/>
          <a:lstStyle>
            <a:lvl1pPr>
              <a:lnSpc>
                <a:spcPct val="100000"/>
              </a:lnSpc>
              <a:defRPr/>
            </a:lvl1pPr>
          </a:lstStyle>
          <a:p>
            <a:fld id="{0822DD0E-E02A-3542-BEED-A564A093B961}" type="slidenum">
              <a:rPr lang="en-US"/>
              <a:pPr/>
              <a:t>‹#›</a:t>
            </a:fld>
            <a:endParaRPr lang="en-US"/>
          </a:p>
        </p:txBody>
      </p:sp>
    </p:spTree>
    <p:extLst>
      <p:ext uri="{BB962C8B-B14F-4D97-AF65-F5344CB8AC3E}">
        <p14:creationId xmlns:p14="http://schemas.microsoft.com/office/powerpoint/2010/main" val="8284384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lor Bars Orange">
    <p:spTree>
      <p:nvGrpSpPr>
        <p:cNvPr id="1" name=""/>
        <p:cNvGrpSpPr/>
        <p:nvPr/>
      </p:nvGrpSpPr>
      <p:grpSpPr>
        <a:xfrm>
          <a:off x="0" y="0"/>
          <a:ext cx="0" cy="0"/>
          <a:chOff x="0" y="0"/>
          <a:chExt cx="0" cy="0"/>
        </a:xfrm>
      </p:grpSpPr>
      <p:grpSp>
        <p:nvGrpSpPr>
          <p:cNvPr id="2" name="Group 1"/>
          <p:cNvGrpSpPr/>
          <p:nvPr userDrawn="1"/>
        </p:nvGrpSpPr>
        <p:grpSpPr>
          <a:xfrm>
            <a:off x="0" y="0"/>
            <a:ext cx="9144000" cy="5143500"/>
            <a:chOff x="0" y="0"/>
            <a:chExt cx="9144000" cy="5143500"/>
          </a:xfrm>
          <a:solidFill>
            <a:schemeClr val="accent2"/>
          </a:solidFill>
        </p:grpSpPr>
        <p:sp>
          <p:nvSpPr>
            <p:cNvPr id="4" name="Rectangle 3"/>
            <p:cNvSpPr/>
            <p:nvPr/>
          </p:nvSpPr>
          <p:spPr>
            <a:xfrm>
              <a:off x="0" y="4165600"/>
              <a:ext cx="9144000" cy="97790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accent1"/>
                </a:solidFill>
              </a:endParaRPr>
            </a:p>
          </p:txBody>
        </p:sp>
        <p:sp>
          <p:nvSpPr>
            <p:cNvPr id="5" name="Rectangle 4"/>
            <p:cNvSpPr/>
            <p:nvPr/>
          </p:nvSpPr>
          <p:spPr>
            <a:xfrm>
              <a:off x="0" y="0"/>
              <a:ext cx="9144000" cy="549275"/>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accent1"/>
                </a:solidFill>
              </a:endParaRPr>
            </a:p>
          </p:txBody>
        </p:sp>
      </p:grpSp>
      <p:sp>
        <p:nvSpPr>
          <p:cNvPr id="7" name="Title 1"/>
          <p:cNvSpPr>
            <a:spLocks noGrp="1"/>
          </p:cNvSpPr>
          <p:nvPr>
            <p:ph type="title"/>
          </p:nvPr>
        </p:nvSpPr>
        <p:spPr>
          <a:xfrm>
            <a:off x="638175" y="1988820"/>
            <a:ext cx="2598420" cy="1371600"/>
          </a:xfrm>
        </p:spPr>
        <p:txBody>
          <a:bodyPr anchor="t">
            <a:noAutofit/>
          </a:bodyPr>
          <a:lstStyle>
            <a:lvl1pPr>
              <a:defRPr sz="2400" baseline="0"/>
            </a:lvl1pPr>
          </a:lstStyle>
          <a:p>
            <a:r>
              <a:rPr lang="en-US"/>
              <a:t>Click to edit Master title style</a:t>
            </a:r>
            <a:endParaRPr lang="en-US" dirty="0"/>
          </a:p>
        </p:txBody>
      </p:sp>
      <p:sp>
        <p:nvSpPr>
          <p:cNvPr id="8" name="Text Placeholder 2"/>
          <p:cNvSpPr>
            <a:spLocks noGrp="1"/>
          </p:cNvSpPr>
          <p:nvPr>
            <p:ph type="body" idx="1"/>
          </p:nvPr>
        </p:nvSpPr>
        <p:spPr>
          <a:xfrm>
            <a:off x="638175" y="1493520"/>
            <a:ext cx="2598420" cy="548640"/>
          </a:xfrm>
        </p:spPr>
        <p:txBody>
          <a:bodyPr rtlCol="0" anchor="b">
            <a:noAutofit/>
          </a:bodyPr>
          <a:lstStyle>
            <a:lvl1pPr>
              <a:defRPr lang="en-US" sz="1600" b="1" cap="all" baseline="0" dirty="0" smtClean="0"/>
            </a:lvl1pPr>
          </a:lstStyle>
          <a:p>
            <a:pPr lvl="0"/>
            <a:r>
              <a:rPr lang="en-US"/>
              <a:t>Edit Master text styles</a:t>
            </a:r>
          </a:p>
        </p:txBody>
      </p:sp>
      <p:sp>
        <p:nvSpPr>
          <p:cNvPr id="10" name="Slide Number Placeholder 1"/>
          <p:cNvSpPr>
            <a:spLocks noGrp="1"/>
          </p:cNvSpPr>
          <p:nvPr>
            <p:ph type="sldNum" sz="quarter" idx="10"/>
          </p:nvPr>
        </p:nvSpPr>
        <p:spPr/>
        <p:txBody>
          <a:bodyPr/>
          <a:lstStyle>
            <a:lvl1pPr>
              <a:lnSpc>
                <a:spcPct val="100000"/>
              </a:lnSpc>
              <a:defRPr/>
            </a:lvl1pPr>
          </a:lstStyle>
          <a:p>
            <a:fld id="{70A3167D-FD1A-A04A-B10A-7C22FC4F31DD}" type="slidenum">
              <a:rPr lang="en-US"/>
              <a:pPr/>
              <a:t>‹#›</a:t>
            </a:fld>
            <a:endParaRPr lang="en-US"/>
          </a:p>
        </p:txBody>
      </p:sp>
    </p:spTree>
    <p:extLst>
      <p:ext uri="{BB962C8B-B14F-4D97-AF65-F5344CB8AC3E}">
        <p14:creationId xmlns:p14="http://schemas.microsoft.com/office/powerpoint/2010/main" val="26031094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lor Bars Blue">
    <p:spTree>
      <p:nvGrpSpPr>
        <p:cNvPr id="1" name=""/>
        <p:cNvGrpSpPr/>
        <p:nvPr/>
      </p:nvGrpSpPr>
      <p:grpSpPr>
        <a:xfrm>
          <a:off x="0" y="0"/>
          <a:ext cx="0" cy="0"/>
          <a:chOff x="0" y="0"/>
          <a:chExt cx="0" cy="0"/>
        </a:xfrm>
      </p:grpSpPr>
      <p:grpSp>
        <p:nvGrpSpPr>
          <p:cNvPr id="2" name="Group 1"/>
          <p:cNvGrpSpPr/>
          <p:nvPr userDrawn="1"/>
        </p:nvGrpSpPr>
        <p:grpSpPr>
          <a:xfrm>
            <a:off x="0" y="0"/>
            <a:ext cx="9144000" cy="5143500"/>
            <a:chOff x="0" y="0"/>
            <a:chExt cx="9144000" cy="5143500"/>
          </a:xfrm>
          <a:solidFill>
            <a:schemeClr val="accent3"/>
          </a:solidFill>
        </p:grpSpPr>
        <p:sp>
          <p:nvSpPr>
            <p:cNvPr id="4" name="Rectangle 3"/>
            <p:cNvSpPr/>
            <p:nvPr/>
          </p:nvSpPr>
          <p:spPr>
            <a:xfrm>
              <a:off x="0" y="4165600"/>
              <a:ext cx="9144000" cy="9779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0"/>
              <a:ext cx="9144000" cy="54927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Freeform 7"/>
          <p:cNvSpPr>
            <a:spLocks noEditPoints="1"/>
          </p:cNvSpPr>
          <p:nvPr/>
        </p:nvSpPr>
        <p:spPr bwMode="auto">
          <a:xfrm>
            <a:off x="69850" y="4908550"/>
            <a:ext cx="184150" cy="185738"/>
          </a:xfrm>
          <a:custGeom>
            <a:avLst/>
            <a:gdLst>
              <a:gd name="T0" fmla="*/ 80217 w 189"/>
              <a:gd name="T1" fmla="*/ 74514 h 189"/>
              <a:gd name="T2" fmla="*/ 145760 w 189"/>
              <a:gd name="T3" fmla="*/ 16668 h 189"/>
              <a:gd name="T4" fmla="*/ 106630 w 189"/>
              <a:gd name="T5" fmla="*/ 77455 h 189"/>
              <a:gd name="T6" fmla="*/ 0 w 189"/>
              <a:gd name="T7" fmla="*/ 90201 h 189"/>
              <a:gd name="T8" fmla="*/ 184890 w 189"/>
              <a:gd name="T9" fmla="*/ 92162 h 189"/>
              <a:gd name="T10" fmla="*/ 127173 w 189"/>
              <a:gd name="T11" fmla="*/ 78436 h 189"/>
              <a:gd name="T12" fmla="*/ 127173 w 189"/>
              <a:gd name="T13" fmla="*/ 105888 h 189"/>
              <a:gd name="T14" fmla="*/ 184890 w 189"/>
              <a:gd name="T15" fmla="*/ 92162 h 189"/>
              <a:gd name="T16" fmla="*/ 2935 w 189"/>
              <a:gd name="T17" fmla="*/ 70592 h 189"/>
              <a:gd name="T18" fmla="*/ 95869 w 189"/>
              <a:gd name="T19" fmla="*/ 59807 h 189"/>
              <a:gd name="T20" fmla="*/ 128151 w 189"/>
              <a:gd name="T21" fmla="*/ 6863 h 189"/>
              <a:gd name="T22" fmla="*/ 75326 w 189"/>
              <a:gd name="T23" fmla="*/ 54905 h 189"/>
              <a:gd name="T24" fmla="*/ 22500 w 189"/>
              <a:gd name="T25" fmla="*/ 31374 h 189"/>
              <a:gd name="T26" fmla="*/ 73369 w 189"/>
              <a:gd name="T27" fmla="*/ 22550 h 189"/>
              <a:gd name="T28" fmla="*/ 22500 w 189"/>
              <a:gd name="T29" fmla="*/ 31374 h 189"/>
              <a:gd name="T30" fmla="*/ 9783 w 189"/>
              <a:gd name="T31" fmla="*/ 50983 h 189"/>
              <a:gd name="T32" fmla="*/ 86086 w 189"/>
              <a:gd name="T33" fmla="*/ 38237 h 189"/>
              <a:gd name="T34" fmla="*/ 108586 w 189"/>
              <a:gd name="T35" fmla="*/ 980 h 189"/>
              <a:gd name="T36" fmla="*/ 71413 w 189"/>
              <a:gd name="T37" fmla="*/ 35296 h 189"/>
              <a:gd name="T38" fmla="*/ 978 w 189"/>
              <a:gd name="T39" fmla="*/ 109810 h 189"/>
              <a:gd name="T40" fmla="*/ 111521 w 189"/>
              <a:gd name="T41" fmla="*/ 120595 h 189"/>
              <a:gd name="T42" fmla="*/ 148695 w 189"/>
              <a:gd name="T43" fmla="*/ 165695 h 189"/>
              <a:gd name="T44" fmla="*/ 77282 w 189"/>
              <a:gd name="T45" fmla="*/ 94123 h 189"/>
              <a:gd name="T46" fmla="*/ 978 w 189"/>
              <a:gd name="T47" fmla="*/ 109810 h 189"/>
              <a:gd name="T48" fmla="*/ 75326 w 189"/>
              <a:gd name="T49" fmla="*/ 129419 h 189"/>
              <a:gd name="T50" fmla="*/ 128151 w 189"/>
              <a:gd name="T51" fmla="*/ 177460 h 189"/>
              <a:gd name="T52" fmla="*/ 95869 w 189"/>
              <a:gd name="T53" fmla="*/ 125497 h 189"/>
              <a:gd name="T54" fmla="*/ 2935 w 189"/>
              <a:gd name="T55" fmla="*/ 113732 h 189"/>
              <a:gd name="T56" fmla="*/ 22500 w 189"/>
              <a:gd name="T57" fmla="*/ 152949 h 189"/>
              <a:gd name="T58" fmla="*/ 73369 w 189"/>
              <a:gd name="T59" fmla="*/ 161773 h 189"/>
              <a:gd name="T60" fmla="*/ 22500 w 189"/>
              <a:gd name="T61" fmla="*/ 152949 h 189"/>
              <a:gd name="T62" fmla="*/ 71413 w 189"/>
              <a:gd name="T63" fmla="*/ 149028 h 189"/>
              <a:gd name="T64" fmla="*/ 108586 w 189"/>
              <a:gd name="T65" fmla="*/ 183343 h 189"/>
              <a:gd name="T66" fmla="*/ 86086 w 189"/>
              <a:gd name="T67" fmla="*/ 146086 h 189"/>
              <a:gd name="T68" fmla="*/ 9783 w 189"/>
              <a:gd name="T69" fmla="*/ 133340 h 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9" h="189">
                <a:moveTo>
                  <a:pt x="1" y="76"/>
                </a:moveTo>
                <a:cubicBezTo>
                  <a:pt x="82" y="76"/>
                  <a:pt x="82" y="76"/>
                  <a:pt x="82" y="76"/>
                </a:cubicBezTo>
                <a:cubicBezTo>
                  <a:pt x="84" y="76"/>
                  <a:pt x="105" y="77"/>
                  <a:pt x="114" y="65"/>
                </a:cubicBezTo>
                <a:cubicBezTo>
                  <a:pt x="123" y="53"/>
                  <a:pt x="149" y="17"/>
                  <a:pt x="149" y="17"/>
                </a:cubicBezTo>
                <a:cubicBezTo>
                  <a:pt x="150" y="18"/>
                  <a:pt x="150" y="18"/>
                  <a:pt x="152" y="19"/>
                </a:cubicBezTo>
                <a:cubicBezTo>
                  <a:pt x="152" y="19"/>
                  <a:pt x="109" y="79"/>
                  <a:pt x="109" y="79"/>
                </a:cubicBezTo>
                <a:cubicBezTo>
                  <a:pt x="101" y="90"/>
                  <a:pt x="89" y="92"/>
                  <a:pt x="79" y="92"/>
                </a:cubicBezTo>
                <a:cubicBezTo>
                  <a:pt x="0" y="92"/>
                  <a:pt x="0" y="92"/>
                  <a:pt x="0" y="92"/>
                </a:cubicBezTo>
                <a:cubicBezTo>
                  <a:pt x="0" y="88"/>
                  <a:pt x="0" y="82"/>
                  <a:pt x="1" y="76"/>
                </a:cubicBezTo>
                <a:moveTo>
                  <a:pt x="189" y="94"/>
                </a:moveTo>
                <a:cubicBezTo>
                  <a:pt x="189" y="70"/>
                  <a:pt x="180" y="48"/>
                  <a:pt x="165" y="32"/>
                </a:cubicBezTo>
                <a:cubicBezTo>
                  <a:pt x="130" y="80"/>
                  <a:pt x="130" y="80"/>
                  <a:pt x="130" y="80"/>
                </a:cubicBezTo>
                <a:cubicBezTo>
                  <a:pt x="127" y="84"/>
                  <a:pt x="121" y="91"/>
                  <a:pt x="112" y="94"/>
                </a:cubicBezTo>
                <a:cubicBezTo>
                  <a:pt x="121" y="97"/>
                  <a:pt x="127" y="104"/>
                  <a:pt x="130" y="108"/>
                </a:cubicBezTo>
                <a:cubicBezTo>
                  <a:pt x="165" y="156"/>
                  <a:pt x="165" y="156"/>
                  <a:pt x="165" y="156"/>
                </a:cubicBezTo>
                <a:cubicBezTo>
                  <a:pt x="180" y="140"/>
                  <a:pt x="189" y="118"/>
                  <a:pt x="189" y="94"/>
                </a:cubicBezTo>
                <a:moveTo>
                  <a:pt x="8" y="56"/>
                </a:moveTo>
                <a:cubicBezTo>
                  <a:pt x="6" y="61"/>
                  <a:pt x="4" y="66"/>
                  <a:pt x="3" y="72"/>
                </a:cubicBezTo>
                <a:cubicBezTo>
                  <a:pt x="76" y="72"/>
                  <a:pt x="76" y="72"/>
                  <a:pt x="76" y="72"/>
                </a:cubicBezTo>
                <a:cubicBezTo>
                  <a:pt x="88" y="72"/>
                  <a:pt x="95" y="65"/>
                  <a:pt x="98" y="61"/>
                </a:cubicBezTo>
                <a:cubicBezTo>
                  <a:pt x="119" y="32"/>
                  <a:pt x="135" y="9"/>
                  <a:pt x="135" y="9"/>
                </a:cubicBezTo>
                <a:cubicBezTo>
                  <a:pt x="133" y="7"/>
                  <a:pt x="131" y="7"/>
                  <a:pt x="131" y="7"/>
                </a:cubicBezTo>
                <a:cubicBezTo>
                  <a:pt x="131" y="7"/>
                  <a:pt x="103" y="46"/>
                  <a:pt x="103" y="46"/>
                </a:cubicBezTo>
                <a:cubicBezTo>
                  <a:pt x="98" y="51"/>
                  <a:pt x="95" y="56"/>
                  <a:pt x="77" y="56"/>
                </a:cubicBezTo>
                <a:cubicBezTo>
                  <a:pt x="8" y="56"/>
                  <a:pt x="8" y="56"/>
                  <a:pt x="8" y="56"/>
                </a:cubicBezTo>
                <a:moveTo>
                  <a:pt x="23" y="32"/>
                </a:moveTo>
                <a:cubicBezTo>
                  <a:pt x="62" y="32"/>
                  <a:pt x="62" y="32"/>
                  <a:pt x="62" y="32"/>
                </a:cubicBezTo>
                <a:cubicBezTo>
                  <a:pt x="69" y="32"/>
                  <a:pt x="73" y="26"/>
                  <a:pt x="75" y="23"/>
                </a:cubicBezTo>
                <a:cubicBezTo>
                  <a:pt x="75" y="23"/>
                  <a:pt x="92" y="0"/>
                  <a:pt x="92" y="0"/>
                </a:cubicBezTo>
                <a:cubicBezTo>
                  <a:pt x="69" y="0"/>
                  <a:pt x="43" y="9"/>
                  <a:pt x="23" y="32"/>
                </a:cubicBezTo>
                <a:moveTo>
                  <a:pt x="20" y="36"/>
                </a:moveTo>
                <a:cubicBezTo>
                  <a:pt x="15" y="42"/>
                  <a:pt x="11" y="49"/>
                  <a:pt x="10" y="52"/>
                </a:cubicBezTo>
                <a:cubicBezTo>
                  <a:pt x="69" y="52"/>
                  <a:pt x="69" y="52"/>
                  <a:pt x="69" y="52"/>
                </a:cubicBezTo>
                <a:cubicBezTo>
                  <a:pt x="76" y="52"/>
                  <a:pt x="83" y="48"/>
                  <a:pt x="88" y="39"/>
                </a:cubicBezTo>
                <a:cubicBezTo>
                  <a:pt x="89" y="39"/>
                  <a:pt x="115" y="2"/>
                  <a:pt x="115" y="2"/>
                </a:cubicBezTo>
                <a:cubicBezTo>
                  <a:pt x="111" y="1"/>
                  <a:pt x="111" y="1"/>
                  <a:pt x="111" y="1"/>
                </a:cubicBezTo>
                <a:cubicBezTo>
                  <a:pt x="93" y="26"/>
                  <a:pt x="93" y="26"/>
                  <a:pt x="93" y="26"/>
                </a:cubicBezTo>
                <a:cubicBezTo>
                  <a:pt x="93" y="26"/>
                  <a:pt x="85" y="37"/>
                  <a:pt x="73" y="36"/>
                </a:cubicBezTo>
                <a:cubicBezTo>
                  <a:pt x="20" y="36"/>
                  <a:pt x="20" y="36"/>
                  <a:pt x="20" y="36"/>
                </a:cubicBezTo>
                <a:moveTo>
                  <a:pt x="1" y="112"/>
                </a:moveTo>
                <a:cubicBezTo>
                  <a:pt x="82" y="112"/>
                  <a:pt x="82" y="112"/>
                  <a:pt x="82" y="112"/>
                </a:cubicBezTo>
                <a:cubicBezTo>
                  <a:pt x="84" y="112"/>
                  <a:pt x="105" y="111"/>
                  <a:pt x="114" y="123"/>
                </a:cubicBezTo>
                <a:cubicBezTo>
                  <a:pt x="123" y="135"/>
                  <a:pt x="149" y="172"/>
                  <a:pt x="149" y="172"/>
                </a:cubicBezTo>
                <a:cubicBezTo>
                  <a:pt x="150" y="171"/>
                  <a:pt x="150" y="170"/>
                  <a:pt x="152" y="169"/>
                </a:cubicBezTo>
                <a:cubicBezTo>
                  <a:pt x="152" y="169"/>
                  <a:pt x="109" y="109"/>
                  <a:pt x="109" y="109"/>
                </a:cubicBezTo>
                <a:cubicBezTo>
                  <a:pt x="101" y="99"/>
                  <a:pt x="89" y="96"/>
                  <a:pt x="79" y="96"/>
                </a:cubicBezTo>
                <a:cubicBezTo>
                  <a:pt x="0" y="96"/>
                  <a:pt x="0" y="96"/>
                  <a:pt x="0" y="96"/>
                </a:cubicBezTo>
                <a:cubicBezTo>
                  <a:pt x="0" y="100"/>
                  <a:pt x="0" y="107"/>
                  <a:pt x="1" y="112"/>
                </a:cubicBezTo>
                <a:moveTo>
                  <a:pt x="8" y="132"/>
                </a:moveTo>
                <a:cubicBezTo>
                  <a:pt x="77" y="132"/>
                  <a:pt x="77" y="132"/>
                  <a:pt x="77" y="132"/>
                </a:cubicBezTo>
                <a:cubicBezTo>
                  <a:pt x="95" y="132"/>
                  <a:pt x="98" y="137"/>
                  <a:pt x="103" y="142"/>
                </a:cubicBezTo>
                <a:cubicBezTo>
                  <a:pt x="103" y="142"/>
                  <a:pt x="131" y="181"/>
                  <a:pt x="131" y="181"/>
                </a:cubicBezTo>
                <a:cubicBezTo>
                  <a:pt x="131" y="181"/>
                  <a:pt x="133" y="181"/>
                  <a:pt x="135" y="180"/>
                </a:cubicBezTo>
                <a:cubicBezTo>
                  <a:pt x="135" y="180"/>
                  <a:pt x="119" y="156"/>
                  <a:pt x="98" y="128"/>
                </a:cubicBezTo>
                <a:cubicBezTo>
                  <a:pt x="95" y="123"/>
                  <a:pt x="88" y="116"/>
                  <a:pt x="76" y="116"/>
                </a:cubicBezTo>
                <a:cubicBezTo>
                  <a:pt x="76" y="116"/>
                  <a:pt x="3" y="116"/>
                  <a:pt x="3" y="116"/>
                </a:cubicBezTo>
                <a:cubicBezTo>
                  <a:pt x="4" y="122"/>
                  <a:pt x="6" y="128"/>
                  <a:pt x="8" y="132"/>
                </a:cubicBezTo>
                <a:moveTo>
                  <a:pt x="23" y="156"/>
                </a:moveTo>
                <a:cubicBezTo>
                  <a:pt x="43" y="179"/>
                  <a:pt x="69" y="188"/>
                  <a:pt x="92" y="189"/>
                </a:cubicBezTo>
                <a:cubicBezTo>
                  <a:pt x="75" y="165"/>
                  <a:pt x="75" y="165"/>
                  <a:pt x="75" y="165"/>
                </a:cubicBezTo>
                <a:cubicBezTo>
                  <a:pt x="73" y="163"/>
                  <a:pt x="69" y="156"/>
                  <a:pt x="62" y="156"/>
                </a:cubicBezTo>
                <a:cubicBezTo>
                  <a:pt x="23" y="156"/>
                  <a:pt x="23" y="156"/>
                  <a:pt x="23" y="156"/>
                </a:cubicBezTo>
                <a:moveTo>
                  <a:pt x="20" y="152"/>
                </a:moveTo>
                <a:cubicBezTo>
                  <a:pt x="73" y="152"/>
                  <a:pt x="73" y="152"/>
                  <a:pt x="73" y="152"/>
                </a:cubicBezTo>
                <a:cubicBezTo>
                  <a:pt x="85" y="152"/>
                  <a:pt x="93" y="162"/>
                  <a:pt x="93" y="162"/>
                </a:cubicBezTo>
                <a:cubicBezTo>
                  <a:pt x="111" y="187"/>
                  <a:pt x="111" y="187"/>
                  <a:pt x="111" y="187"/>
                </a:cubicBezTo>
                <a:cubicBezTo>
                  <a:pt x="115" y="186"/>
                  <a:pt x="115" y="186"/>
                  <a:pt x="115" y="186"/>
                </a:cubicBezTo>
                <a:cubicBezTo>
                  <a:pt x="115" y="186"/>
                  <a:pt x="89" y="149"/>
                  <a:pt x="88" y="149"/>
                </a:cubicBezTo>
                <a:cubicBezTo>
                  <a:pt x="83" y="140"/>
                  <a:pt x="76" y="137"/>
                  <a:pt x="69" y="136"/>
                </a:cubicBezTo>
                <a:cubicBezTo>
                  <a:pt x="10" y="136"/>
                  <a:pt x="10" y="136"/>
                  <a:pt x="10" y="136"/>
                </a:cubicBezTo>
                <a:cubicBezTo>
                  <a:pt x="12" y="141"/>
                  <a:pt x="15" y="146"/>
                  <a:pt x="20" y="152"/>
                </a:cubicBezTo>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ooter Placeholder 4"/>
          <p:cNvSpPr txBox="1">
            <a:spLocks/>
          </p:cNvSpPr>
          <p:nvPr/>
        </p:nvSpPr>
        <p:spPr>
          <a:xfrm>
            <a:off x="5547359" y="4859338"/>
            <a:ext cx="2958465" cy="284162"/>
          </a:xfrm>
          <a:prstGeom prst="rect">
            <a:avLst/>
          </a:prstGeom>
        </p:spPr>
        <p:txBody>
          <a:bodyPr anchor="ctr"/>
          <a:lstStyle>
            <a:defPPr>
              <a:defRPr lang="en-US"/>
            </a:defPPr>
            <a:lvl1pPr>
              <a:lnSpc>
                <a:spcPct val="90000"/>
              </a:lnSpc>
              <a:spcBef>
                <a:spcPts val="0"/>
              </a:spcBef>
              <a:defRPr sz="800" cap="all" baseline="0">
                <a:solidFill>
                  <a:schemeClr val="bg1"/>
                </a:solidFill>
              </a:defRPr>
            </a:lvl1pPr>
          </a:lstStyle>
          <a:p>
            <a:pPr algn="r" fontAlgn="auto">
              <a:spcAft>
                <a:spcPts val="0"/>
              </a:spcAft>
              <a:defRPr/>
            </a:pPr>
            <a:r>
              <a:rPr lang="en-US" dirty="0">
                <a:solidFill>
                  <a:schemeClr val="bg1">
                    <a:alpha val="50000"/>
                  </a:schemeClr>
                </a:solidFill>
                <a:latin typeface="+mn-lt"/>
                <a:ea typeface="+mn-ea"/>
                <a:cs typeface="+mn-cs"/>
              </a:rPr>
              <a:t>© Kronos incorporated  │  </a:t>
            </a:r>
            <a:fld id="{B27EFB52-459F-44DA-879A-909C42215569}" type="datetime4">
              <a:rPr lang="en-US" smtClean="0">
                <a:solidFill>
                  <a:schemeClr val="bg1">
                    <a:alpha val="50000"/>
                  </a:schemeClr>
                </a:solidFill>
                <a:latin typeface="+mn-lt"/>
                <a:ea typeface="+mn-ea"/>
                <a:cs typeface="+mn-cs"/>
              </a:rPr>
              <a:pPr algn="r" fontAlgn="auto">
                <a:spcAft>
                  <a:spcPts val="0"/>
                </a:spcAft>
                <a:defRPr/>
              </a:pPr>
              <a:t>January 22, 2018</a:t>
            </a:fld>
            <a:r>
              <a:rPr lang="en-US" dirty="0">
                <a:solidFill>
                  <a:schemeClr val="bg1">
                    <a:alpha val="50000"/>
                  </a:schemeClr>
                </a:solidFill>
                <a:latin typeface="+mn-lt"/>
                <a:ea typeface="+mn-ea"/>
                <a:cs typeface="+mn-cs"/>
              </a:rPr>
              <a:t>  │</a:t>
            </a:r>
          </a:p>
        </p:txBody>
      </p:sp>
      <p:sp>
        <p:nvSpPr>
          <p:cNvPr id="7" name="Title 1"/>
          <p:cNvSpPr>
            <a:spLocks noGrp="1"/>
          </p:cNvSpPr>
          <p:nvPr>
            <p:ph type="title"/>
          </p:nvPr>
        </p:nvSpPr>
        <p:spPr>
          <a:xfrm>
            <a:off x="638175" y="1988820"/>
            <a:ext cx="2598420" cy="1371600"/>
          </a:xfrm>
        </p:spPr>
        <p:txBody>
          <a:bodyPr anchor="t">
            <a:noAutofit/>
          </a:bodyPr>
          <a:lstStyle>
            <a:lvl1pPr>
              <a:defRPr sz="2400" baseline="0"/>
            </a:lvl1pPr>
          </a:lstStyle>
          <a:p>
            <a:r>
              <a:rPr lang="en-US"/>
              <a:t>Click to edit Master title style</a:t>
            </a:r>
            <a:endParaRPr lang="en-US" dirty="0"/>
          </a:p>
        </p:txBody>
      </p:sp>
      <p:sp>
        <p:nvSpPr>
          <p:cNvPr id="8" name="Text Placeholder 2"/>
          <p:cNvSpPr>
            <a:spLocks noGrp="1"/>
          </p:cNvSpPr>
          <p:nvPr>
            <p:ph type="body" idx="1"/>
          </p:nvPr>
        </p:nvSpPr>
        <p:spPr>
          <a:xfrm>
            <a:off x="638175" y="1493520"/>
            <a:ext cx="2598420" cy="548640"/>
          </a:xfrm>
        </p:spPr>
        <p:txBody>
          <a:bodyPr rtlCol="0" anchor="b">
            <a:noAutofit/>
          </a:bodyPr>
          <a:lstStyle>
            <a:lvl1pPr>
              <a:defRPr lang="en-US" sz="1600" b="1" cap="all" baseline="0" dirty="0" smtClean="0"/>
            </a:lvl1pPr>
          </a:lstStyle>
          <a:p>
            <a:pPr lvl="0"/>
            <a:r>
              <a:rPr lang="en-US"/>
              <a:t>Edit Master text styles</a:t>
            </a:r>
          </a:p>
        </p:txBody>
      </p:sp>
      <p:sp>
        <p:nvSpPr>
          <p:cNvPr id="10" name="Slide Number Placeholder 1"/>
          <p:cNvSpPr>
            <a:spLocks noGrp="1"/>
          </p:cNvSpPr>
          <p:nvPr>
            <p:ph type="sldNum" sz="quarter" idx="10"/>
          </p:nvPr>
        </p:nvSpPr>
        <p:spPr/>
        <p:txBody>
          <a:bodyPr/>
          <a:lstStyle>
            <a:lvl1pPr>
              <a:lnSpc>
                <a:spcPct val="100000"/>
              </a:lnSpc>
              <a:defRPr/>
            </a:lvl1pPr>
          </a:lstStyle>
          <a:p>
            <a:fld id="{70A3167D-FD1A-A04A-B10A-7C22FC4F31DD}" type="slidenum">
              <a:rPr lang="en-US"/>
              <a:pPr/>
              <a:t>‹#›</a:t>
            </a:fld>
            <a:endParaRPr lang="en-US"/>
          </a:p>
        </p:txBody>
      </p:sp>
    </p:spTree>
    <p:extLst>
      <p:ext uri="{BB962C8B-B14F-4D97-AF65-F5344CB8AC3E}">
        <p14:creationId xmlns:p14="http://schemas.microsoft.com/office/powerpoint/2010/main" val="38343475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lor Bars Yellow">
    <p:spTree>
      <p:nvGrpSpPr>
        <p:cNvPr id="1" name=""/>
        <p:cNvGrpSpPr/>
        <p:nvPr/>
      </p:nvGrpSpPr>
      <p:grpSpPr>
        <a:xfrm>
          <a:off x="0" y="0"/>
          <a:ext cx="0" cy="0"/>
          <a:chOff x="0" y="0"/>
          <a:chExt cx="0" cy="0"/>
        </a:xfrm>
      </p:grpSpPr>
      <p:grpSp>
        <p:nvGrpSpPr>
          <p:cNvPr id="2" name="Group 1"/>
          <p:cNvGrpSpPr/>
          <p:nvPr userDrawn="1"/>
        </p:nvGrpSpPr>
        <p:grpSpPr>
          <a:xfrm>
            <a:off x="0" y="0"/>
            <a:ext cx="9144000" cy="5143500"/>
            <a:chOff x="0" y="0"/>
            <a:chExt cx="9144000" cy="5143500"/>
          </a:xfrm>
          <a:solidFill>
            <a:schemeClr val="accent6"/>
          </a:solidFill>
        </p:grpSpPr>
        <p:sp>
          <p:nvSpPr>
            <p:cNvPr id="4" name="Rectangle 3"/>
            <p:cNvSpPr/>
            <p:nvPr/>
          </p:nvSpPr>
          <p:spPr>
            <a:xfrm>
              <a:off x="0" y="4165600"/>
              <a:ext cx="9144000" cy="9779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0"/>
              <a:ext cx="9144000" cy="54927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Freeform 7"/>
          <p:cNvSpPr>
            <a:spLocks noEditPoints="1"/>
          </p:cNvSpPr>
          <p:nvPr/>
        </p:nvSpPr>
        <p:spPr bwMode="auto">
          <a:xfrm>
            <a:off x="69850" y="4908550"/>
            <a:ext cx="184150" cy="185738"/>
          </a:xfrm>
          <a:custGeom>
            <a:avLst/>
            <a:gdLst>
              <a:gd name="T0" fmla="*/ 80217 w 189"/>
              <a:gd name="T1" fmla="*/ 74514 h 189"/>
              <a:gd name="T2" fmla="*/ 145760 w 189"/>
              <a:gd name="T3" fmla="*/ 16668 h 189"/>
              <a:gd name="T4" fmla="*/ 106630 w 189"/>
              <a:gd name="T5" fmla="*/ 77455 h 189"/>
              <a:gd name="T6" fmla="*/ 0 w 189"/>
              <a:gd name="T7" fmla="*/ 90201 h 189"/>
              <a:gd name="T8" fmla="*/ 184890 w 189"/>
              <a:gd name="T9" fmla="*/ 92162 h 189"/>
              <a:gd name="T10" fmla="*/ 127173 w 189"/>
              <a:gd name="T11" fmla="*/ 78436 h 189"/>
              <a:gd name="T12" fmla="*/ 127173 w 189"/>
              <a:gd name="T13" fmla="*/ 105888 h 189"/>
              <a:gd name="T14" fmla="*/ 184890 w 189"/>
              <a:gd name="T15" fmla="*/ 92162 h 189"/>
              <a:gd name="T16" fmla="*/ 2935 w 189"/>
              <a:gd name="T17" fmla="*/ 70592 h 189"/>
              <a:gd name="T18" fmla="*/ 95869 w 189"/>
              <a:gd name="T19" fmla="*/ 59807 h 189"/>
              <a:gd name="T20" fmla="*/ 128151 w 189"/>
              <a:gd name="T21" fmla="*/ 6863 h 189"/>
              <a:gd name="T22" fmla="*/ 75326 w 189"/>
              <a:gd name="T23" fmla="*/ 54905 h 189"/>
              <a:gd name="T24" fmla="*/ 22500 w 189"/>
              <a:gd name="T25" fmla="*/ 31374 h 189"/>
              <a:gd name="T26" fmla="*/ 73369 w 189"/>
              <a:gd name="T27" fmla="*/ 22550 h 189"/>
              <a:gd name="T28" fmla="*/ 22500 w 189"/>
              <a:gd name="T29" fmla="*/ 31374 h 189"/>
              <a:gd name="T30" fmla="*/ 9783 w 189"/>
              <a:gd name="T31" fmla="*/ 50983 h 189"/>
              <a:gd name="T32" fmla="*/ 86086 w 189"/>
              <a:gd name="T33" fmla="*/ 38237 h 189"/>
              <a:gd name="T34" fmla="*/ 108586 w 189"/>
              <a:gd name="T35" fmla="*/ 980 h 189"/>
              <a:gd name="T36" fmla="*/ 71413 w 189"/>
              <a:gd name="T37" fmla="*/ 35296 h 189"/>
              <a:gd name="T38" fmla="*/ 978 w 189"/>
              <a:gd name="T39" fmla="*/ 109810 h 189"/>
              <a:gd name="T40" fmla="*/ 111521 w 189"/>
              <a:gd name="T41" fmla="*/ 120595 h 189"/>
              <a:gd name="T42" fmla="*/ 148695 w 189"/>
              <a:gd name="T43" fmla="*/ 165695 h 189"/>
              <a:gd name="T44" fmla="*/ 77282 w 189"/>
              <a:gd name="T45" fmla="*/ 94123 h 189"/>
              <a:gd name="T46" fmla="*/ 978 w 189"/>
              <a:gd name="T47" fmla="*/ 109810 h 189"/>
              <a:gd name="T48" fmla="*/ 75326 w 189"/>
              <a:gd name="T49" fmla="*/ 129419 h 189"/>
              <a:gd name="T50" fmla="*/ 128151 w 189"/>
              <a:gd name="T51" fmla="*/ 177460 h 189"/>
              <a:gd name="T52" fmla="*/ 95869 w 189"/>
              <a:gd name="T53" fmla="*/ 125497 h 189"/>
              <a:gd name="T54" fmla="*/ 2935 w 189"/>
              <a:gd name="T55" fmla="*/ 113732 h 189"/>
              <a:gd name="T56" fmla="*/ 22500 w 189"/>
              <a:gd name="T57" fmla="*/ 152949 h 189"/>
              <a:gd name="T58" fmla="*/ 73369 w 189"/>
              <a:gd name="T59" fmla="*/ 161773 h 189"/>
              <a:gd name="T60" fmla="*/ 22500 w 189"/>
              <a:gd name="T61" fmla="*/ 152949 h 189"/>
              <a:gd name="T62" fmla="*/ 71413 w 189"/>
              <a:gd name="T63" fmla="*/ 149028 h 189"/>
              <a:gd name="T64" fmla="*/ 108586 w 189"/>
              <a:gd name="T65" fmla="*/ 183343 h 189"/>
              <a:gd name="T66" fmla="*/ 86086 w 189"/>
              <a:gd name="T67" fmla="*/ 146086 h 189"/>
              <a:gd name="T68" fmla="*/ 9783 w 189"/>
              <a:gd name="T69" fmla="*/ 133340 h 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9" h="189">
                <a:moveTo>
                  <a:pt x="1" y="76"/>
                </a:moveTo>
                <a:cubicBezTo>
                  <a:pt x="82" y="76"/>
                  <a:pt x="82" y="76"/>
                  <a:pt x="82" y="76"/>
                </a:cubicBezTo>
                <a:cubicBezTo>
                  <a:pt x="84" y="76"/>
                  <a:pt x="105" y="77"/>
                  <a:pt x="114" y="65"/>
                </a:cubicBezTo>
                <a:cubicBezTo>
                  <a:pt x="123" y="53"/>
                  <a:pt x="149" y="17"/>
                  <a:pt x="149" y="17"/>
                </a:cubicBezTo>
                <a:cubicBezTo>
                  <a:pt x="150" y="18"/>
                  <a:pt x="150" y="18"/>
                  <a:pt x="152" y="19"/>
                </a:cubicBezTo>
                <a:cubicBezTo>
                  <a:pt x="152" y="19"/>
                  <a:pt x="109" y="79"/>
                  <a:pt x="109" y="79"/>
                </a:cubicBezTo>
                <a:cubicBezTo>
                  <a:pt x="101" y="90"/>
                  <a:pt x="89" y="92"/>
                  <a:pt x="79" y="92"/>
                </a:cubicBezTo>
                <a:cubicBezTo>
                  <a:pt x="0" y="92"/>
                  <a:pt x="0" y="92"/>
                  <a:pt x="0" y="92"/>
                </a:cubicBezTo>
                <a:cubicBezTo>
                  <a:pt x="0" y="88"/>
                  <a:pt x="0" y="82"/>
                  <a:pt x="1" y="76"/>
                </a:cubicBezTo>
                <a:moveTo>
                  <a:pt x="189" y="94"/>
                </a:moveTo>
                <a:cubicBezTo>
                  <a:pt x="189" y="70"/>
                  <a:pt x="180" y="48"/>
                  <a:pt x="165" y="32"/>
                </a:cubicBezTo>
                <a:cubicBezTo>
                  <a:pt x="130" y="80"/>
                  <a:pt x="130" y="80"/>
                  <a:pt x="130" y="80"/>
                </a:cubicBezTo>
                <a:cubicBezTo>
                  <a:pt x="127" y="84"/>
                  <a:pt x="121" y="91"/>
                  <a:pt x="112" y="94"/>
                </a:cubicBezTo>
                <a:cubicBezTo>
                  <a:pt x="121" y="97"/>
                  <a:pt x="127" y="104"/>
                  <a:pt x="130" y="108"/>
                </a:cubicBezTo>
                <a:cubicBezTo>
                  <a:pt x="165" y="156"/>
                  <a:pt x="165" y="156"/>
                  <a:pt x="165" y="156"/>
                </a:cubicBezTo>
                <a:cubicBezTo>
                  <a:pt x="180" y="140"/>
                  <a:pt x="189" y="118"/>
                  <a:pt x="189" y="94"/>
                </a:cubicBezTo>
                <a:moveTo>
                  <a:pt x="8" y="56"/>
                </a:moveTo>
                <a:cubicBezTo>
                  <a:pt x="6" y="61"/>
                  <a:pt x="4" y="66"/>
                  <a:pt x="3" y="72"/>
                </a:cubicBezTo>
                <a:cubicBezTo>
                  <a:pt x="76" y="72"/>
                  <a:pt x="76" y="72"/>
                  <a:pt x="76" y="72"/>
                </a:cubicBezTo>
                <a:cubicBezTo>
                  <a:pt x="88" y="72"/>
                  <a:pt x="95" y="65"/>
                  <a:pt x="98" y="61"/>
                </a:cubicBezTo>
                <a:cubicBezTo>
                  <a:pt x="119" y="32"/>
                  <a:pt x="135" y="9"/>
                  <a:pt x="135" y="9"/>
                </a:cubicBezTo>
                <a:cubicBezTo>
                  <a:pt x="133" y="7"/>
                  <a:pt x="131" y="7"/>
                  <a:pt x="131" y="7"/>
                </a:cubicBezTo>
                <a:cubicBezTo>
                  <a:pt x="131" y="7"/>
                  <a:pt x="103" y="46"/>
                  <a:pt x="103" y="46"/>
                </a:cubicBezTo>
                <a:cubicBezTo>
                  <a:pt x="98" y="51"/>
                  <a:pt x="95" y="56"/>
                  <a:pt x="77" y="56"/>
                </a:cubicBezTo>
                <a:cubicBezTo>
                  <a:pt x="8" y="56"/>
                  <a:pt x="8" y="56"/>
                  <a:pt x="8" y="56"/>
                </a:cubicBezTo>
                <a:moveTo>
                  <a:pt x="23" y="32"/>
                </a:moveTo>
                <a:cubicBezTo>
                  <a:pt x="62" y="32"/>
                  <a:pt x="62" y="32"/>
                  <a:pt x="62" y="32"/>
                </a:cubicBezTo>
                <a:cubicBezTo>
                  <a:pt x="69" y="32"/>
                  <a:pt x="73" y="26"/>
                  <a:pt x="75" y="23"/>
                </a:cubicBezTo>
                <a:cubicBezTo>
                  <a:pt x="75" y="23"/>
                  <a:pt x="92" y="0"/>
                  <a:pt x="92" y="0"/>
                </a:cubicBezTo>
                <a:cubicBezTo>
                  <a:pt x="69" y="0"/>
                  <a:pt x="43" y="9"/>
                  <a:pt x="23" y="32"/>
                </a:cubicBezTo>
                <a:moveTo>
                  <a:pt x="20" y="36"/>
                </a:moveTo>
                <a:cubicBezTo>
                  <a:pt x="15" y="42"/>
                  <a:pt x="11" y="49"/>
                  <a:pt x="10" y="52"/>
                </a:cubicBezTo>
                <a:cubicBezTo>
                  <a:pt x="69" y="52"/>
                  <a:pt x="69" y="52"/>
                  <a:pt x="69" y="52"/>
                </a:cubicBezTo>
                <a:cubicBezTo>
                  <a:pt x="76" y="52"/>
                  <a:pt x="83" y="48"/>
                  <a:pt x="88" y="39"/>
                </a:cubicBezTo>
                <a:cubicBezTo>
                  <a:pt x="89" y="39"/>
                  <a:pt x="115" y="2"/>
                  <a:pt x="115" y="2"/>
                </a:cubicBezTo>
                <a:cubicBezTo>
                  <a:pt x="111" y="1"/>
                  <a:pt x="111" y="1"/>
                  <a:pt x="111" y="1"/>
                </a:cubicBezTo>
                <a:cubicBezTo>
                  <a:pt x="93" y="26"/>
                  <a:pt x="93" y="26"/>
                  <a:pt x="93" y="26"/>
                </a:cubicBezTo>
                <a:cubicBezTo>
                  <a:pt x="93" y="26"/>
                  <a:pt x="85" y="37"/>
                  <a:pt x="73" y="36"/>
                </a:cubicBezTo>
                <a:cubicBezTo>
                  <a:pt x="20" y="36"/>
                  <a:pt x="20" y="36"/>
                  <a:pt x="20" y="36"/>
                </a:cubicBezTo>
                <a:moveTo>
                  <a:pt x="1" y="112"/>
                </a:moveTo>
                <a:cubicBezTo>
                  <a:pt x="82" y="112"/>
                  <a:pt x="82" y="112"/>
                  <a:pt x="82" y="112"/>
                </a:cubicBezTo>
                <a:cubicBezTo>
                  <a:pt x="84" y="112"/>
                  <a:pt x="105" y="111"/>
                  <a:pt x="114" y="123"/>
                </a:cubicBezTo>
                <a:cubicBezTo>
                  <a:pt x="123" y="135"/>
                  <a:pt x="149" y="172"/>
                  <a:pt x="149" y="172"/>
                </a:cubicBezTo>
                <a:cubicBezTo>
                  <a:pt x="150" y="171"/>
                  <a:pt x="150" y="170"/>
                  <a:pt x="152" y="169"/>
                </a:cubicBezTo>
                <a:cubicBezTo>
                  <a:pt x="152" y="169"/>
                  <a:pt x="109" y="109"/>
                  <a:pt x="109" y="109"/>
                </a:cubicBezTo>
                <a:cubicBezTo>
                  <a:pt x="101" y="99"/>
                  <a:pt x="89" y="96"/>
                  <a:pt x="79" y="96"/>
                </a:cubicBezTo>
                <a:cubicBezTo>
                  <a:pt x="0" y="96"/>
                  <a:pt x="0" y="96"/>
                  <a:pt x="0" y="96"/>
                </a:cubicBezTo>
                <a:cubicBezTo>
                  <a:pt x="0" y="100"/>
                  <a:pt x="0" y="107"/>
                  <a:pt x="1" y="112"/>
                </a:cubicBezTo>
                <a:moveTo>
                  <a:pt x="8" y="132"/>
                </a:moveTo>
                <a:cubicBezTo>
                  <a:pt x="77" y="132"/>
                  <a:pt x="77" y="132"/>
                  <a:pt x="77" y="132"/>
                </a:cubicBezTo>
                <a:cubicBezTo>
                  <a:pt x="95" y="132"/>
                  <a:pt x="98" y="137"/>
                  <a:pt x="103" y="142"/>
                </a:cubicBezTo>
                <a:cubicBezTo>
                  <a:pt x="103" y="142"/>
                  <a:pt x="131" y="181"/>
                  <a:pt x="131" y="181"/>
                </a:cubicBezTo>
                <a:cubicBezTo>
                  <a:pt x="131" y="181"/>
                  <a:pt x="133" y="181"/>
                  <a:pt x="135" y="180"/>
                </a:cubicBezTo>
                <a:cubicBezTo>
                  <a:pt x="135" y="180"/>
                  <a:pt x="119" y="156"/>
                  <a:pt x="98" y="128"/>
                </a:cubicBezTo>
                <a:cubicBezTo>
                  <a:pt x="95" y="123"/>
                  <a:pt x="88" y="116"/>
                  <a:pt x="76" y="116"/>
                </a:cubicBezTo>
                <a:cubicBezTo>
                  <a:pt x="76" y="116"/>
                  <a:pt x="3" y="116"/>
                  <a:pt x="3" y="116"/>
                </a:cubicBezTo>
                <a:cubicBezTo>
                  <a:pt x="4" y="122"/>
                  <a:pt x="6" y="128"/>
                  <a:pt x="8" y="132"/>
                </a:cubicBezTo>
                <a:moveTo>
                  <a:pt x="23" y="156"/>
                </a:moveTo>
                <a:cubicBezTo>
                  <a:pt x="43" y="179"/>
                  <a:pt x="69" y="188"/>
                  <a:pt x="92" y="189"/>
                </a:cubicBezTo>
                <a:cubicBezTo>
                  <a:pt x="75" y="165"/>
                  <a:pt x="75" y="165"/>
                  <a:pt x="75" y="165"/>
                </a:cubicBezTo>
                <a:cubicBezTo>
                  <a:pt x="73" y="163"/>
                  <a:pt x="69" y="156"/>
                  <a:pt x="62" y="156"/>
                </a:cubicBezTo>
                <a:cubicBezTo>
                  <a:pt x="23" y="156"/>
                  <a:pt x="23" y="156"/>
                  <a:pt x="23" y="156"/>
                </a:cubicBezTo>
                <a:moveTo>
                  <a:pt x="20" y="152"/>
                </a:moveTo>
                <a:cubicBezTo>
                  <a:pt x="73" y="152"/>
                  <a:pt x="73" y="152"/>
                  <a:pt x="73" y="152"/>
                </a:cubicBezTo>
                <a:cubicBezTo>
                  <a:pt x="85" y="152"/>
                  <a:pt x="93" y="162"/>
                  <a:pt x="93" y="162"/>
                </a:cubicBezTo>
                <a:cubicBezTo>
                  <a:pt x="111" y="187"/>
                  <a:pt x="111" y="187"/>
                  <a:pt x="111" y="187"/>
                </a:cubicBezTo>
                <a:cubicBezTo>
                  <a:pt x="115" y="186"/>
                  <a:pt x="115" y="186"/>
                  <a:pt x="115" y="186"/>
                </a:cubicBezTo>
                <a:cubicBezTo>
                  <a:pt x="115" y="186"/>
                  <a:pt x="89" y="149"/>
                  <a:pt x="88" y="149"/>
                </a:cubicBezTo>
                <a:cubicBezTo>
                  <a:pt x="83" y="140"/>
                  <a:pt x="76" y="137"/>
                  <a:pt x="69" y="136"/>
                </a:cubicBezTo>
                <a:cubicBezTo>
                  <a:pt x="10" y="136"/>
                  <a:pt x="10" y="136"/>
                  <a:pt x="10" y="136"/>
                </a:cubicBezTo>
                <a:cubicBezTo>
                  <a:pt x="12" y="141"/>
                  <a:pt x="15" y="146"/>
                  <a:pt x="20" y="152"/>
                </a:cubicBezTo>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ooter Placeholder 4"/>
          <p:cNvSpPr txBox="1">
            <a:spLocks/>
          </p:cNvSpPr>
          <p:nvPr/>
        </p:nvSpPr>
        <p:spPr>
          <a:xfrm>
            <a:off x="5547359" y="4859338"/>
            <a:ext cx="2958465" cy="284162"/>
          </a:xfrm>
          <a:prstGeom prst="rect">
            <a:avLst/>
          </a:prstGeom>
        </p:spPr>
        <p:txBody>
          <a:bodyPr anchor="ctr"/>
          <a:lstStyle>
            <a:defPPr>
              <a:defRPr lang="en-US"/>
            </a:defPPr>
            <a:lvl1pPr>
              <a:lnSpc>
                <a:spcPct val="90000"/>
              </a:lnSpc>
              <a:spcBef>
                <a:spcPts val="0"/>
              </a:spcBef>
              <a:defRPr sz="800" cap="all" baseline="0">
                <a:solidFill>
                  <a:schemeClr val="bg1"/>
                </a:solidFill>
              </a:defRPr>
            </a:lvl1pPr>
          </a:lstStyle>
          <a:p>
            <a:pPr algn="r" fontAlgn="auto">
              <a:spcAft>
                <a:spcPts val="0"/>
              </a:spcAft>
              <a:defRPr/>
            </a:pPr>
            <a:r>
              <a:rPr lang="en-US" dirty="0">
                <a:solidFill>
                  <a:schemeClr val="bg1">
                    <a:alpha val="50000"/>
                  </a:schemeClr>
                </a:solidFill>
                <a:latin typeface="+mn-lt"/>
                <a:ea typeface="+mn-ea"/>
                <a:cs typeface="+mn-cs"/>
              </a:rPr>
              <a:t>© Kronos incorporated  │  </a:t>
            </a:r>
            <a:fld id="{B27EFB52-459F-44DA-879A-909C42215569}" type="datetime4">
              <a:rPr lang="en-US" smtClean="0">
                <a:solidFill>
                  <a:schemeClr val="bg1">
                    <a:alpha val="50000"/>
                  </a:schemeClr>
                </a:solidFill>
                <a:latin typeface="+mn-lt"/>
                <a:ea typeface="+mn-ea"/>
                <a:cs typeface="+mn-cs"/>
              </a:rPr>
              <a:pPr algn="r" fontAlgn="auto">
                <a:spcAft>
                  <a:spcPts val="0"/>
                </a:spcAft>
                <a:defRPr/>
              </a:pPr>
              <a:t>January 22, 2018</a:t>
            </a:fld>
            <a:r>
              <a:rPr lang="en-US" dirty="0">
                <a:solidFill>
                  <a:schemeClr val="bg1">
                    <a:alpha val="50000"/>
                  </a:schemeClr>
                </a:solidFill>
                <a:latin typeface="+mn-lt"/>
                <a:ea typeface="+mn-ea"/>
                <a:cs typeface="+mn-cs"/>
              </a:rPr>
              <a:t>  │</a:t>
            </a:r>
          </a:p>
        </p:txBody>
      </p:sp>
      <p:sp>
        <p:nvSpPr>
          <p:cNvPr id="7" name="Title 1"/>
          <p:cNvSpPr>
            <a:spLocks noGrp="1"/>
          </p:cNvSpPr>
          <p:nvPr>
            <p:ph type="title"/>
          </p:nvPr>
        </p:nvSpPr>
        <p:spPr>
          <a:xfrm>
            <a:off x="638175" y="1988820"/>
            <a:ext cx="2598420" cy="1371600"/>
          </a:xfrm>
        </p:spPr>
        <p:txBody>
          <a:bodyPr anchor="t">
            <a:noAutofit/>
          </a:bodyPr>
          <a:lstStyle>
            <a:lvl1pPr>
              <a:defRPr sz="2400" baseline="0"/>
            </a:lvl1pPr>
          </a:lstStyle>
          <a:p>
            <a:r>
              <a:rPr lang="en-US"/>
              <a:t>Click to edit Master title style</a:t>
            </a:r>
            <a:endParaRPr lang="en-US" dirty="0"/>
          </a:p>
        </p:txBody>
      </p:sp>
      <p:sp>
        <p:nvSpPr>
          <p:cNvPr id="8" name="Text Placeholder 2"/>
          <p:cNvSpPr>
            <a:spLocks noGrp="1"/>
          </p:cNvSpPr>
          <p:nvPr>
            <p:ph type="body" idx="1"/>
          </p:nvPr>
        </p:nvSpPr>
        <p:spPr>
          <a:xfrm>
            <a:off x="638175" y="1493520"/>
            <a:ext cx="2598420" cy="548640"/>
          </a:xfrm>
        </p:spPr>
        <p:txBody>
          <a:bodyPr rtlCol="0" anchor="b">
            <a:noAutofit/>
          </a:bodyPr>
          <a:lstStyle>
            <a:lvl1pPr>
              <a:defRPr lang="en-US" sz="1600" b="1" cap="all" baseline="0" dirty="0" smtClean="0"/>
            </a:lvl1pPr>
          </a:lstStyle>
          <a:p>
            <a:pPr lvl="0"/>
            <a:r>
              <a:rPr lang="en-US"/>
              <a:t>Edit Master text styles</a:t>
            </a:r>
          </a:p>
        </p:txBody>
      </p:sp>
      <p:sp>
        <p:nvSpPr>
          <p:cNvPr id="10" name="Slide Number Placeholder 1"/>
          <p:cNvSpPr>
            <a:spLocks noGrp="1"/>
          </p:cNvSpPr>
          <p:nvPr>
            <p:ph type="sldNum" sz="quarter" idx="10"/>
          </p:nvPr>
        </p:nvSpPr>
        <p:spPr/>
        <p:txBody>
          <a:bodyPr/>
          <a:lstStyle>
            <a:lvl1pPr>
              <a:lnSpc>
                <a:spcPct val="100000"/>
              </a:lnSpc>
              <a:defRPr/>
            </a:lvl1pPr>
          </a:lstStyle>
          <a:p>
            <a:fld id="{70A3167D-FD1A-A04A-B10A-7C22FC4F31DD}" type="slidenum">
              <a:rPr lang="en-US"/>
              <a:pPr/>
              <a:t>‹#›</a:t>
            </a:fld>
            <a:endParaRPr lang="en-US"/>
          </a:p>
        </p:txBody>
      </p:sp>
    </p:spTree>
    <p:extLst>
      <p:ext uri="{BB962C8B-B14F-4D97-AF65-F5344CB8AC3E}">
        <p14:creationId xmlns:p14="http://schemas.microsoft.com/office/powerpoint/2010/main" val="21301067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lor Bars Green">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957BECD5-C9E8-2640-A10B-B12146CF0210}" type="slidenum">
              <a:rPr lang="en-US" smtClean="0"/>
              <a:pPr/>
              <a:t>‹#›</a:t>
            </a:fld>
            <a:endParaRPr lang="en-US"/>
          </a:p>
        </p:txBody>
      </p:sp>
      <p:grpSp>
        <p:nvGrpSpPr>
          <p:cNvPr id="4" name="Group 3"/>
          <p:cNvGrpSpPr/>
          <p:nvPr userDrawn="1"/>
        </p:nvGrpSpPr>
        <p:grpSpPr>
          <a:xfrm>
            <a:off x="0" y="0"/>
            <a:ext cx="9144000" cy="5143500"/>
            <a:chOff x="0" y="0"/>
            <a:chExt cx="9144000" cy="5143500"/>
          </a:xfrm>
          <a:solidFill>
            <a:schemeClr val="accent4"/>
          </a:solidFill>
        </p:grpSpPr>
        <p:sp>
          <p:nvSpPr>
            <p:cNvPr id="5" name="Rectangle 4"/>
            <p:cNvSpPr/>
            <p:nvPr/>
          </p:nvSpPr>
          <p:spPr>
            <a:xfrm>
              <a:off x="0" y="4165600"/>
              <a:ext cx="9144000" cy="9779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0" y="0"/>
              <a:ext cx="9144000" cy="54927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7"/>
          <p:cNvSpPr>
            <a:spLocks noEditPoints="1"/>
          </p:cNvSpPr>
          <p:nvPr userDrawn="1"/>
        </p:nvSpPr>
        <p:spPr bwMode="auto">
          <a:xfrm>
            <a:off x="69850" y="4908550"/>
            <a:ext cx="184150" cy="185738"/>
          </a:xfrm>
          <a:custGeom>
            <a:avLst/>
            <a:gdLst>
              <a:gd name="T0" fmla="*/ 80217 w 189"/>
              <a:gd name="T1" fmla="*/ 74514 h 189"/>
              <a:gd name="T2" fmla="*/ 145760 w 189"/>
              <a:gd name="T3" fmla="*/ 16668 h 189"/>
              <a:gd name="T4" fmla="*/ 106630 w 189"/>
              <a:gd name="T5" fmla="*/ 77455 h 189"/>
              <a:gd name="T6" fmla="*/ 0 w 189"/>
              <a:gd name="T7" fmla="*/ 90201 h 189"/>
              <a:gd name="T8" fmla="*/ 184890 w 189"/>
              <a:gd name="T9" fmla="*/ 92162 h 189"/>
              <a:gd name="T10" fmla="*/ 127173 w 189"/>
              <a:gd name="T11" fmla="*/ 78436 h 189"/>
              <a:gd name="T12" fmla="*/ 127173 w 189"/>
              <a:gd name="T13" fmla="*/ 105888 h 189"/>
              <a:gd name="T14" fmla="*/ 184890 w 189"/>
              <a:gd name="T15" fmla="*/ 92162 h 189"/>
              <a:gd name="T16" fmla="*/ 2935 w 189"/>
              <a:gd name="T17" fmla="*/ 70592 h 189"/>
              <a:gd name="T18" fmla="*/ 95869 w 189"/>
              <a:gd name="T19" fmla="*/ 59807 h 189"/>
              <a:gd name="T20" fmla="*/ 128151 w 189"/>
              <a:gd name="T21" fmla="*/ 6863 h 189"/>
              <a:gd name="T22" fmla="*/ 75326 w 189"/>
              <a:gd name="T23" fmla="*/ 54905 h 189"/>
              <a:gd name="T24" fmla="*/ 22500 w 189"/>
              <a:gd name="T25" fmla="*/ 31374 h 189"/>
              <a:gd name="T26" fmla="*/ 73369 w 189"/>
              <a:gd name="T27" fmla="*/ 22550 h 189"/>
              <a:gd name="T28" fmla="*/ 22500 w 189"/>
              <a:gd name="T29" fmla="*/ 31374 h 189"/>
              <a:gd name="T30" fmla="*/ 9783 w 189"/>
              <a:gd name="T31" fmla="*/ 50983 h 189"/>
              <a:gd name="T32" fmla="*/ 86086 w 189"/>
              <a:gd name="T33" fmla="*/ 38237 h 189"/>
              <a:gd name="T34" fmla="*/ 108586 w 189"/>
              <a:gd name="T35" fmla="*/ 980 h 189"/>
              <a:gd name="T36" fmla="*/ 71413 w 189"/>
              <a:gd name="T37" fmla="*/ 35296 h 189"/>
              <a:gd name="T38" fmla="*/ 978 w 189"/>
              <a:gd name="T39" fmla="*/ 109810 h 189"/>
              <a:gd name="T40" fmla="*/ 111521 w 189"/>
              <a:gd name="T41" fmla="*/ 120595 h 189"/>
              <a:gd name="T42" fmla="*/ 148695 w 189"/>
              <a:gd name="T43" fmla="*/ 165695 h 189"/>
              <a:gd name="T44" fmla="*/ 77282 w 189"/>
              <a:gd name="T45" fmla="*/ 94123 h 189"/>
              <a:gd name="T46" fmla="*/ 978 w 189"/>
              <a:gd name="T47" fmla="*/ 109810 h 189"/>
              <a:gd name="T48" fmla="*/ 75326 w 189"/>
              <a:gd name="T49" fmla="*/ 129419 h 189"/>
              <a:gd name="T50" fmla="*/ 128151 w 189"/>
              <a:gd name="T51" fmla="*/ 177460 h 189"/>
              <a:gd name="T52" fmla="*/ 95869 w 189"/>
              <a:gd name="T53" fmla="*/ 125497 h 189"/>
              <a:gd name="T54" fmla="*/ 2935 w 189"/>
              <a:gd name="T55" fmla="*/ 113732 h 189"/>
              <a:gd name="T56" fmla="*/ 22500 w 189"/>
              <a:gd name="T57" fmla="*/ 152949 h 189"/>
              <a:gd name="T58" fmla="*/ 73369 w 189"/>
              <a:gd name="T59" fmla="*/ 161773 h 189"/>
              <a:gd name="T60" fmla="*/ 22500 w 189"/>
              <a:gd name="T61" fmla="*/ 152949 h 189"/>
              <a:gd name="T62" fmla="*/ 71413 w 189"/>
              <a:gd name="T63" fmla="*/ 149028 h 189"/>
              <a:gd name="T64" fmla="*/ 108586 w 189"/>
              <a:gd name="T65" fmla="*/ 183343 h 189"/>
              <a:gd name="T66" fmla="*/ 86086 w 189"/>
              <a:gd name="T67" fmla="*/ 146086 h 189"/>
              <a:gd name="T68" fmla="*/ 9783 w 189"/>
              <a:gd name="T69" fmla="*/ 133340 h 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9" h="189">
                <a:moveTo>
                  <a:pt x="1" y="76"/>
                </a:moveTo>
                <a:cubicBezTo>
                  <a:pt x="82" y="76"/>
                  <a:pt x="82" y="76"/>
                  <a:pt x="82" y="76"/>
                </a:cubicBezTo>
                <a:cubicBezTo>
                  <a:pt x="84" y="76"/>
                  <a:pt x="105" y="77"/>
                  <a:pt x="114" y="65"/>
                </a:cubicBezTo>
                <a:cubicBezTo>
                  <a:pt x="123" y="53"/>
                  <a:pt x="149" y="17"/>
                  <a:pt x="149" y="17"/>
                </a:cubicBezTo>
                <a:cubicBezTo>
                  <a:pt x="150" y="18"/>
                  <a:pt x="150" y="18"/>
                  <a:pt x="152" y="19"/>
                </a:cubicBezTo>
                <a:cubicBezTo>
                  <a:pt x="152" y="19"/>
                  <a:pt x="109" y="79"/>
                  <a:pt x="109" y="79"/>
                </a:cubicBezTo>
                <a:cubicBezTo>
                  <a:pt x="101" y="90"/>
                  <a:pt x="89" y="92"/>
                  <a:pt x="79" y="92"/>
                </a:cubicBezTo>
                <a:cubicBezTo>
                  <a:pt x="0" y="92"/>
                  <a:pt x="0" y="92"/>
                  <a:pt x="0" y="92"/>
                </a:cubicBezTo>
                <a:cubicBezTo>
                  <a:pt x="0" y="88"/>
                  <a:pt x="0" y="82"/>
                  <a:pt x="1" y="76"/>
                </a:cubicBezTo>
                <a:moveTo>
                  <a:pt x="189" y="94"/>
                </a:moveTo>
                <a:cubicBezTo>
                  <a:pt x="189" y="70"/>
                  <a:pt x="180" y="48"/>
                  <a:pt x="165" y="32"/>
                </a:cubicBezTo>
                <a:cubicBezTo>
                  <a:pt x="130" y="80"/>
                  <a:pt x="130" y="80"/>
                  <a:pt x="130" y="80"/>
                </a:cubicBezTo>
                <a:cubicBezTo>
                  <a:pt x="127" y="84"/>
                  <a:pt x="121" y="91"/>
                  <a:pt x="112" y="94"/>
                </a:cubicBezTo>
                <a:cubicBezTo>
                  <a:pt x="121" y="97"/>
                  <a:pt x="127" y="104"/>
                  <a:pt x="130" y="108"/>
                </a:cubicBezTo>
                <a:cubicBezTo>
                  <a:pt x="165" y="156"/>
                  <a:pt x="165" y="156"/>
                  <a:pt x="165" y="156"/>
                </a:cubicBezTo>
                <a:cubicBezTo>
                  <a:pt x="180" y="140"/>
                  <a:pt x="189" y="118"/>
                  <a:pt x="189" y="94"/>
                </a:cubicBezTo>
                <a:moveTo>
                  <a:pt x="8" y="56"/>
                </a:moveTo>
                <a:cubicBezTo>
                  <a:pt x="6" y="61"/>
                  <a:pt x="4" y="66"/>
                  <a:pt x="3" y="72"/>
                </a:cubicBezTo>
                <a:cubicBezTo>
                  <a:pt x="76" y="72"/>
                  <a:pt x="76" y="72"/>
                  <a:pt x="76" y="72"/>
                </a:cubicBezTo>
                <a:cubicBezTo>
                  <a:pt x="88" y="72"/>
                  <a:pt x="95" y="65"/>
                  <a:pt x="98" y="61"/>
                </a:cubicBezTo>
                <a:cubicBezTo>
                  <a:pt x="119" y="32"/>
                  <a:pt x="135" y="9"/>
                  <a:pt x="135" y="9"/>
                </a:cubicBezTo>
                <a:cubicBezTo>
                  <a:pt x="133" y="7"/>
                  <a:pt x="131" y="7"/>
                  <a:pt x="131" y="7"/>
                </a:cubicBezTo>
                <a:cubicBezTo>
                  <a:pt x="131" y="7"/>
                  <a:pt x="103" y="46"/>
                  <a:pt x="103" y="46"/>
                </a:cubicBezTo>
                <a:cubicBezTo>
                  <a:pt x="98" y="51"/>
                  <a:pt x="95" y="56"/>
                  <a:pt x="77" y="56"/>
                </a:cubicBezTo>
                <a:cubicBezTo>
                  <a:pt x="8" y="56"/>
                  <a:pt x="8" y="56"/>
                  <a:pt x="8" y="56"/>
                </a:cubicBezTo>
                <a:moveTo>
                  <a:pt x="23" y="32"/>
                </a:moveTo>
                <a:cubicBezTo>
                  <a:pt x="62" y="32"/>
                  <a:pt x="62" y="32"/>
                  <a:pt x="62" y="32"/>
                </a:cubicBezTo>
                <a:cubicBezTo>
                  <a:pt x="69" y="32"/>
                  <a:pt x="73" y="26"/>
                  <a:pt x="75" y="23"/>
                </a:cubicBezTo>
                <a:cubicBezTo>
                  <a:pt x="75" y="23"/>
                  <a:pt x="92" y="0"/>
                  <a:pt x="92" y="0"/>
                </a:cubicBezTo>
                <a:cubicBezTo>
                  <a:pt x="69" y="0"/>
                  <a:pt x="43" y="9"/>
                  <a:pt x="23" y="32"/>
                </a:cubicBezTo>
                <a:moveTo>
                  <a:pt x="20" y="36"/>
                </a:moveTo>
                <a:cubicBezTo>
                  <a:pt x="15" y="42"/>
                  <a:pt x="11" y="49"/>
                  <a:pt x="10" y="52"/>
                </a:cubicBezTo>
                <a:cubicBezTo>
                  <a:pt x="69" y="52"/>
                  <a:pt x="69" y="52"/>
                  <a:pt x="69" y="52"/>
                </a:cubicBezTo>
                <a:cubicBezTo>
                  <a:pt x="76" y="52"/>
                  <a:pt x="83" y="48"/>
                  <a:pt x="88" y="39"/>
                </a:cubicBezTo>
                <a:cubicBezTo>
                  <a:pt x="89" y="39"/>
                  <a:pt x="115" y="2"/>
                  <a:pt x="115" y="2"/>
                </a:cubicBezTo>
                <a:cubicBezTo>
                  <a:pt x="111" y="1"/>
                  <a:pt x="111" y="1"/>
                  <a:pt x="111" y="1"/>
                </a:cubicBezTo>
                <a:cubicBezTo>
                  <a:pt x="93" y="26"/>
                  <a:pt x="93" y="26"/>
                  <a:pt x="93" y="26"/>
                </a:cubicBezTo>
                <a:cubicBezTo>
                  <a:pt x="93" y="26"/>
                  <a:pt x="85" y="37"/>
                  <a:pt x="73" y="36"/>
                </a:cubicBezTo>
                <a:cubicBezTo>
                  <a:pt x="20" y="36"/>
                  <a:pt x="20" y="36"/>
                  <a:pt x="20" y="36"/>
                </a:cubicBezTo>
                <a:moveTo>
                  <a:pt x="1" y="112"/>
                </a:moveTo>
                <a:cubicBezTo>
                  <a:pt x="82" y="112"/>
                  <a:pt x="82" y="112"/>
                  <a:pt x="82" y="112"/>
                </a:cubicBezTo>
                <a:cubicBezTo>
                  <a:pt x="84" y="112"/>
                  <a:pt x="105" y="111"/>
                  <a:pt x="114" y="123"/>
                </a:cubicBezTo>
                <a:cubicBezTo>
                  <a:pt x="123" y="135"/>
                  <a:pt x="149" y="172"/>
                  <a:pt x="149" y="172"/>
                </a:cubicBezTo>
                <a:cubicBezTo>
                  <a:pt x="150" y="171"/>
                  <a:pt x="150" y="170"/>
                  <a:pt x="152" y="169"/>
                </a:cubicBezTo>
                <a:cubicBezTo>
                  <a:pt x="152" y="169"/>
                  <a:pt x="109" y="109"/>
                  <a:pt x="109" y="109"/>
                </a:cubicBezTo>
                <a:cubicBezTo>
                  <a:pt x="101" y="99"/>
                  <a:pt x="89" y="96"/>
                  <a:pt x="79" y="96"/>
                </a:cubicBezTo>
                <a:cubicBezTo>
                  <a:pt x="0" y="96"/>
                  <a:pt x="0" y="96"/>
                  <a:pt x="0" y="96"/>
                </a:cubicBezTo>
                <a:cubicBezTo>
                  <a:pt x="0" y="100"/>
                  <a:pt x="0" y="107"/>
                  <a:pt x="1" y="112"/>
                </a:cubicBezTo>
                <a:moveTo>
                  <a:pt x="8" y="132"/>
                </a:moveTo>
                <a:cubicBezTo>
                  <a:pt x="77" y="132"/>
                  <a:pt x="77" y="132"/>
                  <a:pt x="77" y="132"/>
                </a:cubicBezTo>
                <a:cubicBezTo>
                  <a:pt x="95" y="132"/>
                  <a:pt x="98" y="137"/>
                  <a:pt x="103" y="142"/>
                </a:cubicBezTo>
                <a:cubicBezTo>
                  <a:pt x="103" y="142"/>
                  <a:pt x="131" y="181"/>
                  <a:pt x="131" y="181"/>
                </a:cubicBezTo>
                <a:cubicBezTo>
                  <a:pt x="131" y="181"/>
                  <a:pt x="133" y="181"/>
                  <a:pt x="135" y="180"/>
                </a:cubicBezTo>
                <a:cubicBezTo>
                  <a:pt x="135" y="180"/>
                  <a:pt x="119" y="156"/>
                  <a:pt x="98" y="128"/>
                </a:cubicBezTo>
                <a:cubicBezTo>
                  <a:pt x="95" y="123"/>
                  <a:pt x="88" y="116"/>
                  <a:pt x="76" y="116"/>
                </a:cubicBezTo>
                <a:cubicBezTo>
                  <a:pt x="76" y="116"/>
                  <a:pt x="3" y="116"/>
                  <a:pt x="3" y="116"/>
                </a:cubicBezTo>
                <a:cubicBezTo>
                  <a:pt x="4" y="122"/>
                  <a:pt x="6" y="128"/>
                  <a:pt x="8" y="132"/>
                </a:cubicBezTo>
                <a:moveTo>
                  <a:pt x="23" y="156"/>
                </a:moveTo>
                <a:cubicBezTo>
                  <a:pt x="43" y="179"/>
                  <a:pt x="69" y="188"/>
                  <a:pt x="92" y="189"/>
                </a:cubicBezTo>
                <a:cubicBezTo>
                  <a:pt x="75" y="165"/>
                  <a:pt x="75" y="165"/>
                  <a:pt x="75" y="165"/>
                </a:cubicBezTo>
                <a:cubicBezTo>
                  <a:pt x="73" y="163"/>
                  <a:pt x="69" y="156"/>
                  <a:pt x="62" y="156"/>
                </a:cubicBezTo>
                <a:cubicBezTo>
                  <a:pt x="23" y="156"/>
                  <a:pt x="23" y="156"/>
                  <a:pt x="23" y="156"/>
                </a:cubicBezTo>
                <a:moveTo>
                  <a:pt x="20" y="152"/>
                </a:moveTo>
                <a:cubicBezTo>
                  <a:pt x="73" y="152"/>
                  <a:pt x="73" y="152"/>
                  <a:pt x="73" y="152"/>
                </a:cubicBezTo>
                <a:cubicBezTo>
                  <a:pt x="85" y="152"/>
                  <a:pt x="93" y="162"/>
                  <a:pt x="93" y="162"/>
                </a:cubicBezTo>
                <a:cubicBezTo>
                  <a:pt x="111" y="187"/>
                  <a:pt x="111" y="187"/>
                  <a:pt x="111" y="187"/>
                </a:cubicBezTo>
                <a:cubicBezTo>
                  <a:pt x="115" y="186"/>
                  <a:pt x="115" y="186"/>
                  <a:pt x="115" y="186"/>
                </a:cubicBezTo>
                <a:cubicBezTo>
                  <a:pt x="115" y="186"/>
                  <a:pt x="89" y="149"/>
                  <a:pt x="88" y="149"/>
                </a:cubicBezTo>
                <a:cubicBezTo>
                  <a:pt x="83" y="140"/>
                  <a:pt x="76" y="137"/>
                  <a:pt x="69" y="136"/>
                </a:cubicBezTo>
                <a:cubicBezTo>
                  <a:pt x="10" y="136"/>
                  <a:pt x="10" y="136"/>
                  <a:pt x="10" y="136"/>
                </a:cubicBezTo>
                <a:cubicBezTo>
                  <a:pt x="12" y="141"/>
                  <a:pt x="15" y="146"/>
                  <a:pt x="20" y="152"/>
                </a:cubicBezTo>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ooter Placeholder 4"/>
          <p:cNvSpPr txBox="1">
            <a:spLocks/>
          </p:cNvSpPr>
          <p:nvPr userDrawn="1"/>
        </p:nvSpPr>
        <p:spPr>
          <a:xfrm>
            <a:off x="5547359" y="4859338"/>
            <a:ext cx="2958465" cy="284162"/>
          </a:xfrm>
          <a:prstGeom prst="rect">
            <a:avLst/>
          </a:prstGeom>
        </p:spPr>
        <p:txBody>
          <a:bodyPr anchor="ctr"/>
          <a:lstStyle>
            <a:defPPr>
              <a:defRPr lang="en-US"/>
            </a:defPPr>
            <a:lvl1pPr>
              <a:lnSpc>
                <a:spcPct val="90000"/>
              </a:lnSpc>
              <a:spcBef>
                <a:spcPts val="0"/>
              </a:spcBef>
              <a:defRPr sz="800" cap="all" baseline="0">
                <a:solidFill>
                  <a:schemeClr val="bg1"/>
                </a:solidFill>
              </a:defRPr>
            </a:lvl1pPr>
          </a:lstStyle>
          <a:p>
            <a:pPr algn="r" fontAlgn="auto">
              <a:spcAft>
                <a:spcPts val="0"/>
              </a:spcAft>
              <a:defRPr/>
            </a:pPr>
            <a:r>
              <a:rPr lang="en-US" dirty="0">
                <a:solidFill>
                  <a:schemeClr val="bg1">
                    <a:alpha val="50000"/>
                  </a:schemeClr>
                </a:solidFill>
                <a:latin typeface="+mn-lt"/>
                <a:ea typeface="+mn-ea"/>
                <a:cs typeface="+mn-cs"/>
              </a:rPr>
              <a:t>© Kronos incorporated  │  </a:t>
            </a:r>
            <a:fld id="{B27EFB52-459F-44DA-879A-909C42215569}" type="datetime4">
              <a:rPr lang="en-US" smtClean="0">
                <a:solidFill>
                  <a:schemeClr val="bg1">
                    <a:alpha val="50000"/>
                  </a:schemeClr>
                </a:solidFill>
                <a:latin typeface="+mn-lt"/>
                <a:ea typeface="+mn-ea"/>
                <a:cs typeface="+mn-cs"/>
              </a:rPr>
              <a:pPr algn="r" fontAlgn="auto">
                <a:spcAft>
                  <a:spcPts val="0"/>
                </a:spcAft>
                <a:defRPr/>
              </a:pPr>
              <a:t>January 22, 2018</a:t>
            </a:fld>
            <a:r>
              <a:rPr lang="en-US" dirty="0">
                <a:solidFill>
                  <a:schemeClr val="bg1">
                    <a:alpha val="50000"/>
                  </a:schemeClr>
                </a:solidFill>
                <a:latin typeface="+mn-lt"/>
                <a:ea typeface="+mn-ea"/>
                <a:cs typeface="+mn-cs"/>
              </a:rPr>
              <a:t>  │</a:t>
            </a:r>
          </a:p>
        </p:txBody>
      </p:sp>
      <p:sp>
        <p:nvSpPr>
          <p:cNvPr id="9" name="Title 1"/>
          <p:cNvSpPr>
            <a:spLocks noGrp="1"/>
          </p:cNvSpPr>
          <p:nvPr>
            <p:ph type="title"/>
          </p:nvPr>
        </p:nvSpPr>
        <p:spPr>
          <a:xfrm>
            <a:off x="638175" y="1988820"/>
            <a:ext cx="2598420" cy="1371600"/>
          </a:xfrm>
        </p:spPr>
        <p:txBody>
          <a:bodyPr anchor="t">
            <a:noAutofit/>
          </a:bodyPr>
          <a:lstStyle>
            <a:lvl1pPr>
              <a:defRPr sz="2400" baseline="0"/>
            </a:lvl1pPr>
          </a:lstStyle>
          <a:p>
            <a:r>
              <a:rPr lang="en-US"/>
              <a:t>Click to edit Master title style</a:t>
            </a:r>
            <a:endParaRPr lang="en-US" dirty="0"/>
          </a:p>
        </p:txBody>
      </p:sp>
      <p:sp>
        <p:nvSpPr>
          <p:cNvPr id="10" name="Text Placeholder 2"/>
          <p:cNvSpPr>
            <a:spLocks noGrp="1"/>
          </p:cNvSpPr>
          <p:nvPr>
            <p:ph type="body" idx="1"/>
          </p:nvPr>
        </p:nvSpPr>
        <p:spPr>
          <a:xfrm>
            <a:off x="638175" y="1493520"/>
            <a:ext cx="2598420" cy="548640"/>
          </a:xfrm>
        </p:spPr>
        <p:txBody>
          <a:bodyPr rtlCol="0" anchor="b">
            <a:noAutofit/>
          </a:bodyPr>
          <a:lstStyle>
            <a:lvl1pPr>
              <a:defRPr lang="en-US" sz="1600" b="1" cap="all" baseline="0" dirty="0" smtClean="0"/>
            </a:lvl1pPr>
          </a:lstStyle>
          <a:p>
            <a:pPr lvl="0"/>
            <a:r>
              <a:rPr lang="en-US"/>
              <a:t>Edit Master text styles</a:t>
            </a:r>
          </a:p>
        </p:txBody>
      </p:sp>
      <p:sp>
        <p:nvSpPr>
          <p:cNvPr id="11" name="Slide Number Placeholder 1"/>
          <p:cNvSpPr txBox="1">
            <a:spLocks/>
          </p:cNvSpPr>
          <p:nvPr userDrawn="1"/>
        </p:nvSpPr>
        <p:spPr>
          <a:xfrm>
            <a:off x="8505825" y="4859338"/>
            <a:ext cx="314325" cy="284162"/>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lnSpc>
                <a:spcPct val="100000"/>
              </a:lnSpc>
              <a:spcBef>
                <a:spcPct val="0"/>
              </a:spcBef>
              <a:spcAft>
                <a:spcPct val="0"/>
              </a:spcAft>
              <a:defRPr sz="800" kern="1200">
                <a:solidFill>
                  <a:srgbClr val="FFFFFF"/>
                </a:solidFill>
                <a:latin typeface="Arial" charset="0"/>
                <a:ea typeface="ＭＳ Ｐゴシック" charset="0"/>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a:lstStyle>
          <a:p>
            <a:fld id="{70A3167D-FD1A-A04A-B10A-7C22FC4F31DD}" type="slidenum">
              <a:rPr lang="en-US" smtClean="0"/>
              <a:pPr/>
              <a:t>‹#›</a:t>
            </a:fld>
            <a:endParaRPr lang="en-US"/>
          </a:p>
        </p:txBody>
      </p:sp>
    </p:spTree>
    <p:extLst>
      <p:ext uri="{BB962C8B-B14F-4D97-AF65-F5344CB8AC3E}">
        <p14:creationId xmlns:p14="http://schemas.microsoft.com/office/powerpoint/2010/main" val="16908185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er Story">
    <p:spTree>
      <p:nvGrpSpPr>
        <p:cNvPr id="1" name=""/>
        <p:cNvGrpSpPr/>
        <p:nvPr/>
      </p:nvGrpSpPr>
      <p:grpSpPr>
        <a:xfrm>
          <a:off x="0" y="0"/>
          <a:ext cx="0" cy="0"/>
          <a:chOff x="0" y="0"/>
          <a:chExt cx="0" cy="0"/>
        </a:xfrm>
      </p:grpSpPr>
      <p:grpSp>
        <p:nvGrpSpPr>
          <p:cNvPr id="10" name="Group 10"/>
          <p:cNvGrpSpPr>
            <a:grpSpLocks/>
          </p:cNvGrpSpPr>
          <p:nvPr/>
        </p:nvGrpSpPr>
        <p:grpSpPr bwMode="auto">
          <a:xfrm>
            <a:off x="0" y="1371600"/>
            <a:ext cx="6710363" cy="2794000"/>
            <a:chOff x="323850" y="1371600"/>
            <a:chExt cx="6387089" cy="2794000"/>
          </a:xfrm>
        </p:grpSpPr>
        <p:sp>
          <p:nvSpPr>
            <p:cNvPr id="11" name="Right Triangle 10"/>
            <p:cNvSpPr/>
            <p:nvPr/>
          </p:nvSpPr>
          <p:spPr>
            <a:xfrm>
              <a:off x="5097168" y="1371600"/>
              <a:ext cx="1613771" cy="2794000"/>
            </a:xfrm>
            <a:prstGeom prst="rtTriangl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323850" y="1371600"/>
              <a:ext cx="4773318" cy="2794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13" name="Straight Connector 12"/>
          <p:cNvCxnSpPr/>
          <p:nvPr/>
        </p:nvCxnSpPr>
        <p:spPr>
          <a:xfrm>
            <a:off x="0" y="1371600"/>
            <a:ext cx="9144000" cy="0"/>
          </a:xfrm>
          <a:prstGeom prst="line">
            <a:avLst/>
          </a:prstGeom>
          <a:ln w="19050" cap="rnd" cmpd="sng">
            <a:solidFill>
              <a:schemeClr val="accent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0" y="4159250"/>
            <a:ext cx="9144000" cy="0"/>
          </a:xfrm>
          <a:prstGeom prst="line">
            <a:avLst/>
          </a:prstGeom>
          <a:ln w="19050" cap="rnd" cmpd="sng">
            <a:solidFill>
              <a:schemeClr val="accent2"/>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23850" y="435866"/>
            <a:ext cx="8496300" cy="765871"/>
          </a:xfrm>
        </p:spPr>
        <p:txBody>
          <a:bodyPr rtlCol="0" anchor="t">
            <a:noAutofit/>
          </a:bodyPr>
          <a:lstStyle>
            <a:lvl1pPr>
              <a:defRPr lang="en-US" b="1" dirty="0">
                <a:solidFill>
                  <a:schemeClr val="accent2"/>
                </a:solidFill>
              </a:defRPr>
            </a:lvl1pPr>
          </a:lstStyle>
          <a:p>
            <a:pPr lvl="0"/>
            <a:r>
              <a:rPr lang="en-US"/>
              <a:t>Click to edit Master title style</a:t>
            </a:r>
            <a:endParaRPr lang="en-US" dirty="0"/>
          </a:p>
        </p:txBody>
      </p:sp>
      <p:sp>
        <p:nvSpPr>
          <p:cNvPr id="3" name="Content Placeholder 2"/>
          <p:cNvSpPr>
            <a:spLocks noGrp="1"/>
          </p:cNvSpPr>
          <p:nvPr>
            <p:ph idx="1"/>
          </p:nvPr>
        </p:nvSpPr>
        <p:spPr>
          <a:xfrm>
            <a:off x="323851" y="1517073"/>
            <a:ext cx="2560320" cy="2648527"/>
          </a:xfrm>
        </p:spPr>
        <p:txBody>
          <a:bodyPr/>
          <a:lstStyle>
            <a:lvl1pPr marL="0" indent="0">
              <a:spcBef>
                <a:spcPts val="400"/>
              </a:spcBef>
              <a:buNone/>
              <a:defRPr sz="1400" b="1" cap="all" baseline="0">
                <a:solidFill>
                  <a:schemeClr val="accent3"/>
                </a:solidFill>
              </a:defRPr>
            </a:lvl1pPr>
            <a:lvl2pPr marL="0" indent="0">
              <a:spcBef>
                <a:spcPts val="400"/>
              </a:spcBef>
              <a:buNone/>
              <a:defRPr sz="1100" cap="all" baseline="0">
                <a:solidFill>
                  <a:schemeClr val="accent3"/>
                </a:solidFill>
              </a:defRPr>
            </a:lvl2pPr>
            <a:lvl3pPr marL="0" indent="0">
              <a:spcBef>
                <a:spcPts val="0"/>
              </a:spcBef>
              <a:buNone/>
              <a:defRPr lang="en-US" sz="1100" b="1" kern="1200" dirty="0">
                <a:solidFill>
                  <a:schemeClr val="tx2">
                    <a:lumMod val="50000"/>
                  </a:schemeClr>
                </a:solidFill>
                <a:latin typeface="+mn-lt"/>
                <a:ea typeface="+mn-ea"/>
                <a:cs typeface="Arial"/>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idx="14" hasCustomPrompt="1"/>
          </p:nvPr>
        </p:nvSpPr>
        <p:spPr>
          <a:xfrm>
            <a:off x="323850" y="214392"/>
            <a:ext cx="8496300" cy="274320"/>
          </a:xfrm>
        </p:spPr>
        <p:txBody>
          <a:bodyPr anchor="ctr">
            <a:noAutofit/>
          </a:bodyPr>
          <a:lstStyle>
            <a:lvl1pPr marL="0" indent="0">
              <a:buNone/>
              <a:defRPr sz="1400" b="0" cap="all" baseline="0">
                <a:solidFill>
                  <a:schemeClr val="tx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INSERT CUSTOMER NAME</a:t>
            </a:r>
          </a:p>
        </p:txBody>
      </p:sp>
      <p:sp>
        <p:nvSpPr>
          <p:cNvPr id="15" name="Content Placeholder 2"/>
          <p:cNvSpPr>
            <a:spLocks noGrp="1"/>
          </p:cNvSpPr>
          <p:nvPr>
            <p:ph idx="15"/>
          </p:nvPr>
        </p:nvSpPr>
        <p:spPr>
          <a:xfrm>
            <a:off x="2926080" y="1517073"/>
            <a:ext cx="2560320" cy="2648527"/>
          </a:xfrm>
        </p:spPr>
        <p:txBody>
          <a:bodyPr/>
          <a:lstStyle>
            <a:lvl1pPr marL="0" indent="0">
              <a:spcBef>
                <a:spcPts val="400"/>
              </a:spcBef>
              <a:buNone/>
              <a:defRPr sz="1400" b="1" cap="all" baseline="0">
                <a:solidFill>
                  <a:schemeClr val="accent4"/>
                </a:solidFill>
              </a:defRPr>
            </a:lvl1pPr>
            <a:lvl2pPr marL="0" indent="0">
              <a:spcBef>
                <a:spcPts val="400"/>
              </a:spcBef>
              <a:buNone/>
              <a:defRPr sz="1100" cap="all" baseline="0">
                <a:solidFill>
                  <a:schemeClr val="accent4"/>
                </a:solidFill>
              </a:defRPr>
            </a:lvl2pPr>
            <a:lvl3pPr marL="0" indent="0">
              <a:spcBef>
                <a:spcPts val="0"/>
              </a:spcBef>
              <a:buNone/>
              <a:defRPr lang="en-US" sz="1100" b="1" kern="1200" dirty="0">
                <a:solidFill>
                  <a:schemeClr val="tx2">
                    <a:lumMod val="50000"/>
                  </a:schemeClr>
                </a:solidFill>
                <a:latin typeface="+mn-lt"/>
                <a:ea typeface="+mn-ea"/>
                <a:cs typeface="Arial"/>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idx="16"/>
          </p:nvPr>
        </p:nvSpPr>
        <p:spPr>
          <a:xfrm>
            <a:off x="6259830" y="1517073"/>
            <a:ext cx="2743200" cy="2648527"/>
          </a:xfrm>
        </p:spPr>
        <p:txBody>
          <a:bodyPr/>
          <a:lstStyle>
            <a:lvl1pPr marL="0" indent="0">
              <a:spcBef>
                <a:spcPts val="400"/>
              </a:spcBef>
              <a:buNone/>
              <a:defRPr sz="1400" b="1" cap="all" baseline="0">
                <a:solidFill>
                  <a:schemeClr val="accent2"/>
                </a:solidFill>
              </a:defRPr>
            </a:lvl1pPr>
            <a:lvl2pPr marL="228600" indent="-228600">
              <a:spcBef>
                <a:spcPts val="400"/>
              </a:spcBef>
              <a:buClr>
                <a:schemeClr val="accent2"/>
              </a:buClr>
              <a:buFont typeface="+mj-lt"/>
              <a:buAutoNum type="arabicPeriod"/>
              <a:defRPr sz="1100" cap="none" baseline="0">
                <a:solidFill>
                  <a:schemeClr val="tx2">
                    <a:lumMod val="50000"/>
                  </a:schemeClr>
                </a:solidFill>
              </a:defRPr>
            </a:lvl2pPr>
            <a:lvl3pPr marL="228600" indent="0">
              <a:spcBef>
                <a:spcPts val="0"/>
              </a:spcBef>
              <a:buNone/>
              <a:defRPr lang="en-US" sz="1100" b="0" kern="1200" dirty="0">
                <a:solidFill>
                  <a:schemeClr val="tx2">
                    <a:lumMod val="50000"/>
                  </a:schemeClr>
                </a:solidFill>
                <a:latin typeface="+mn-lt"/>
                <a:ea typeface="+mn-ea"/>
                <a:cs typeface="Arial"/>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Slide Number Placeholder 3"/>
          <p:cNvSpPr>
            <a:spLocks noGrp="1"/>
          </p:cNvSpPr>
          <p:nvPr>
            <p:ph type="sldNum" sz="quarter" idx="20"/>
          </p:nvPr>
        </p:nvSpPr>
        <p:spPr/>
        <p:txBody>
          <a:bodyPr/>
          <a:lstStyle>
            <a:lvl1pPr>
              <a:lnSpc>
                <a:spcPct val="100000"/>
              </a:lnSpc>
              <a:defRPr/>
            </a:lvl1pPr>
          </a:lstStyle>
          <a:p>
            <a:fld id="{F6E70B87-E353-B645-B6EE-DBD563E61E4F}" type="slidenum">
              <a:rPr lang="en-US"/>
              <a:pPr/>
              <a:t>‹#›</a:t>
            </a:fld>
            <a:endParaRPr lang="en-US"/>
          </a:p>
        </p:txBody>
      </p:sp>
    </p:spTree>
    <p:extLst>
      <p:ext uri="{BB962C8B-B14F-4D97-AF65-F5344CB8AC3E}">
        <p14:creationId xmlns:p14="http://schemas.microsoft.com/office/powerpoint/2010/main" val="17258584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7"/>
          <p:cNvSpPr>
            <a:spLocks noEditPoints="1"/>
          </p:cNvSpPr>
          <p:nvPr/>
        </p:nvSpPr>
        <p:spPr bwMode="auto">
          <a:xfrm>
            <a:off x="69850" y="4908550"/>
            <a:ext cx="184150" cy="185738"/>
          </a:xfrm>
          <a:custGeom>
            <a:avLst/>
            <a:gdLst>
              <a:gd name="T0" fmla="*/ 80217 w 189"/>
              <a:gd name="T1" fmla="*/ 74514 h 189"/>
              <a:gd name="T2" fmla="*/ 145760 w 189"/>
              <a:gd name="T3" fmla="*/ 16668 h 189"/>
              <a:gd name="T4" fmla="*/ 106630 w 189"/>
              <a:gd name="T5" fmla="*/ 77455 h 189"/>
              <a:gd name="T6" fmla="*/ 0 w 189"/>
              <a:gd name="T7" fmla="*/ 90201 h 189"/>
              <a:gd name="T8" fmla="*/ 184890 w 189"/>
              <a:gd name="T9" fmla="*/ 92162 h 189"/>
              <a:gd name="T10" fmla="*/ 127173 w 189"/>
              <a:gd name="T11" fmla="*/ 78436 h 189"/>
              <a:gd name="T12" fmla="*/ 127173 w 189"/>
              <a:gd name="T13" fmla="*/ 105888 h 189"/>
              <a:gd name="T14" fmla="*/ 184890 w 189"/>
              <a:gd name="T15" fmla="*/ 92162 h 189"/>
              <a:gd name="T16" fmla="*/ 2935 w 189"/>
              <a:gd name="T17" fmla="*/ 70592 h 189"/>
              <a:gd name="T18" fmla="*/ 95869 w 189"/>
              <a:gd name="T19" fmla="*/ 59807 h 189"/>
              <a:gd name="T20" fmla="*/ 128151 w 189"/>
              <a:gd name="T21" fmla="*/ 6863 h 189"/>
              <a:gd name="T22" fmla="*/ 75326 w 189"/>
              <a:gd name="T23" fmla="*/ 54905 h 189"/>
              <a:gd name="T24" fmla="*/ 22500 w 189"/>
              <a:gd name="T25" fmla="*/ 31374 h 189"/>
              <a:gd name="T26" fmla="*/ 73369 w 189"/>
              <a:gd name="T27" fmla="*/ 22550 h 189"/>
              <a:gd name="T28" fmla="*/ 22500 w 189"/>
              <a:gd name="T29" fmla="*/ 31374 h 189"/>
              <a:gd name="T30" fmla="*/ 9783 w 189"/>
              <a:gd name="T31" fmla="*/ 50983 h 189"/>
              <a:gd name="T32" fmla="*/ 86086 w 189"/>
              <a:gd name="T33" fmla="*/ 38237 h 189"/>
              <a:gd name="T34" fmla="*/ 108586 w 189"/>
              <a:gd name="T35" fmla="*/ 980 h 189"/>
              <a:gd name="T36" fmla="*/ 71413 w 189"/>
              <a:gd name="T37" fmla="*/ 35296 h 189"/>
              <a:gd name="T38" fmla="*/ 978 w 189"/>
              <a:gd name="T39" fmla="*/ 109810 h 189"/>
              <a:gd name="T40" fmla="*/ 111521 w 189"/>
              <a:gd name="T41" fmla="*/ 120595 h 189"/>
              <a:gd name="T42" fmla="*/ 148695 w 189"/>
              <a:gd name="T43" fmla="*/ 165695 h 189"/>
              <a:gd name="T44" fmla="*/ 77282 w 189"/>
              <a:gd name="T45" fmla="*/ 94123 h 189"/>
              <a:gd name="T46" fmla="*/ 978 w 189"/>
              <a:gd name="T47" fmla="*/ 109810 h 189"/>
              <a:gd name="T48" fmla="*/ 75326 w 189"/>
              <a:gd name="T49" fmla="*/ 129419 h 189"/>
              <a:gd name="T50" fmla="*/ 128151 w 189"/>
              <a:gd name="T51" fmla="*/ 177460 h 189"/>
              <a:gd name="T52" fmla="*/ 95869 w 189"/>
              <a:gd name="T53" fmla="*/ 125497 h 189"/>
              <a:gd name="T54" fmla="*/ 2935 w 189"/>
              <a:gd name="T55" fmla="*/ 113732 h 189"/>
              <a:gd name="T56" fmla="*/ 22500 w 189"/>
              <a:gd name="T57" fmla="*/ 152949 h 189"/>
              <a:gd name="T58" fmla="*/ 73369 w 189"/>
              <a:gd name="T59" fmla="*/ 161773 h 189"/>
              <a:gd name="T60" fmla="*/ 22500 w 189"/>
              <a:gd name="T61" fmla="*/ 152949 h 189"/>
              <a:gd name="T62" fmla="*/ 71413 w 189"/>
              <a:gd name="T63" fmla="*/ 149028 h 189"/>
              <a:gd name="T64" fmla="*/ 108586 w 189"/>
              <a:gd name="T65" fmla="*/ 183343 h 189"/>
              <a:gd name="T66" fmla="*/ 86086 w 189"/>
              <a:gd name="T67" fmla="*/ 146086 h 189"/>
              <a:gd name="T68" fmla="*/ 9783 w 189"/>
              <a:gd name="T69" fmla="*/ 133340 h 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9" h="189">
                <a:moveTo>
                  <a:pt x="1" y="76"/>
                </a:moveTo>
                <a:cubicBezTo>
                  <a:pt x="82" y="76"/>
                  <a:pt x="82" y="76"/>
                  <a:pt x="82" y="76"/>
                </a:cubicBezTo>
                <a:cubicBezTo>
                  <a:pt x="84" y="76"/>
                  <a:pt x="105" y="77"/>
                  <a:pt x="114" y="65"/>
                </a:cubicBezTo>
                <a:cubicBezTo>
                  <a:pt x="123" y="53"/>
                  <a:pt x="149" y="17"/>
                  <a:pt x="149" y="17"/>
                </a:cubicBezTo>
                <a:cubicBezTo>
                  <a:pt x="150" y="18"/>
                  <a:pt x="150" y="18"/>
                  <a:pt x="152" y="19"/>
                </a:cubicBezTo>
                <a:cubicBezTo>
                  <a:pt x="152" y="19"/>
                  <a:pt x="109" y="79"/>
                  <a:pt x="109" y="79"/>
                </a:cubicBezTo>
                <a:cubicBezTo>
                  <a:pt x="101" y="90"/>
                  <a:pt x="89" y="92"/>
                  <a:pt x="79" y="92"/>
                </a:cubicBezTo>
                <a:cubicBezTo>
                  <a:pt x="0" y="92"/>
                  <a:pt x="0" y="92"/>
                  <a:pt x="0" y="92"/>
                </a:cubicBezTo>
                <a:cubicBezTo>
                  <a:pt x="0" y="88"/>
                  <a:pt x="0" y="82"/>
                  <a:pt x="1" y="76"/>
                </a:cubicBezTo>
                <a:moveTo>
                  <a:pt x="189" y="94"/>
                </a:moveTo>
                <a:cubicBezTo>
                  <a:pt x="189" y="70"/>
                  <a:pt x="180" y="48"/>
                  <a:pt x="165" y="32"/>
                </a:cubicBezTo>
                <a:cubicBezTo>
                  <a:pt x="130" y="80"/>
                  <a:pt x="130" y="80"/>
                  <a:pt x="130" y="80"/>
                </a:cubicBezTo>
                <a:cubicBezTo>
                  <a:pt x="127" y="84"/>
                  <a:pt x="121" y="91"/>
                  <a:pt x="112" y="94"/>
                </a:cubicBezTo>
                <a:cubicBezTo>
                  <a:pt x="121" y="97"/>
                  <a:pt x="127" y="104"/>
                  <a:pt x="130" y="108"/>
                </a:cubicBezTo>
                <a:cubicBezTo>
                  <a:pt x="165" y="156"/>
                  <a:pt x="165" y="156"/>
                  <a:pt x="165" y="156"/>
                </a:cubicBezTo>
                <a:cubicBezTo>
                  <a:pt x="180" y="140"/>
                  <a:pt x="189" y="118"/>
                  <a:pt x="189" y="94"/>
                </a:cubicBezTo>
                <a:moveTo>
                  <a:pt x="8" y="56"/>
                </a:moveTo>
                <a:cubicBezTo>
                  <a:pt x="6" y="61"/>
                  <a:pt x="4" y="66"/>
                  <a:pt x="3" y="72"/>
                </a:cubicBezTo>
                <a:cubicBezTo>
                  <a:pt x="76" y="72"/>
                  <a:pt x="76" y="72"/>
                  <a:pt x="76" y="72"/>
                </a:cubicBezTo>
                <a:cubicBezTo>
                  <a:pt x="88" y="72"/>
                  <a:pt x="95" y="65"/>
                  <a:pt x="98" y="61"/>
                </a:cubicBezTo>
                <a:cubicBezTo>
                  <a:pt x="119" y="32"/>
                  <a:pt x="135" y="9"/>
                  <a:pt x="135" y="9"/>
                </a:cubicBezTo>
                <a:cubicBezTo>
                  <a:pt x="133" y="7"/>
                  <a:pt x="131" y="7"/>
                  <a:pt x="131" y="7"/>
                </a:cubicBezTo>
                <a:cubicBezTo>
                  <a:pt x="131" y="7"/>
                  <a:pt x="103" y="46"/>
                  <a:pt x="103" y="46"/>
                </a:cubicBezTo>
                <a:cubicBezTo>
                  <a:pt x="98" y="51"/>
                  <a:pt x="95" y="56"/>
                  <a:pt x="77" y="56"/>
                </a:cubicBezTo>
                <a:cubicBezTo>
                  <a:pt x="8" y="56"/>
                  <a:pt x="8" y="56"/>
                  <a:pt x="8" y="56"/>
                </a:cubicBezTo>
                <a:moveTo>
                  <a:pt x="23" y="32"/>
                </a:moveTo>
                <a:cubicBezTo>
                  <a:pt x="62" y="32"/>
                  <a:pt x="62" y="32"/>
                  <a:pt x="62" y="32"/>
                </a:cubicBezTo>
                <a:cubicBezTo>
                  <a:pt x="69" y="32"/>
                  <a:pt x="73" y="26"/>
                  <a:pt x="75" y="23"/>
                </a:cubicBezTo>
                <a:cubicBezTo>
                  <a:pt x="75" y="23"/>
                  <a:pt x="92" y="0"/>
                  <a:pt x="92" y="0"/>
                </a:cubicBezTo>
                <a:cubicBezTo>
                  <a:pt x="69" y="0"/>
                  <a:pt x="43" y="9"/>
                  <a:pt x="23" y="32"/>
                </a:cubicBezTo>
                <a:moveTo>
                  <a:pt x="20" y="36"/>
                </a:moveTo>
                <a:cubicBezTo>
                  <a:pt x="15" y="42"/>
                  <a:pt x="11" y="49"/>
                  <a:pt x="10" y="52"/>
                </a:cubicBezTo>
                <a:cubicBezTo>
                  <a:pt x="69" y="52"/>
                  <a:pt x="69" y="52"/>
                  <a:pt x="69" y="52"/>
                </a:cubicBezTo>
                <a:cubicBezTo>
                  <a:pt x="76" y="52"/>
                  <a:pt x="83" y="48"/>
                  <a:pt x="88" y="39"/>
                </a:cubicBezTo>
                <a:cubicBezTo>
                  <a:pt x="89" y="39"/>
                  <a:pt x="115" y="2"/>
                  <a:pt x="115" y="2"/>
                </a:cubicBezTo>
                <a:cubicBezTo>
                  <a:pt x="111" y="1"/>
                  <a:pt x="111" y="1"/>
                  <a:pt x="111" y="1"/>
                </a:cubicBezTo>
                <a:cubicBezTo>
                  <a:pt x="93" y="26"/>
                  <a:pt x="93" y="26"/>
                  <a:pt x="93" y="26"/>
                </a:cubicBezTo>
                <a:cubicBezTo>
                  <a:pt x="93" y="26"/>
                  <a:pt x="85" y="37"/>
                  <a:pt x="73" y="36"/>
                </a:cubicBezTo>
                <a:cubicBezTo>
                  <a:pt x="20" y="36"/>
                  <a:pt x="20" y="36"/>
                  <a:pt x="20" y="36"/>
                </a:cubicBezTo>
                <a:moveTo>
                  <a:pt x="1" y="112"/>
                </a:moveTo>
                <a:cubicBezTo>
                  <a:pt x="82" y="112"/>
                  <a:pt x="82" y="112"/>
                  <a:pt x="82" y="112"/>
                </a:cubicBezTo>
                <a:cubicBezTo>
                  <a:pt x="84" y="112"/>
                  <a:pt x="105" y="111"/>
                  <a:pt x="114" y="123"/>
                </a:cubicBezTo>
                <a:cubicBezTo>
                  <a:pt x="123" y="135"/>
                  <a:pt x="149" y="172"/>
                  <a:pt x="149" y="172"/>
                </a:cubicBezTo>
                <a:cubicBezTo>
                  <a:pt x="150" y="171"/>
                  <a:pt x="150" y="170"/>
                  <a:pt x="152" y="169"/>
                </a:cubicBezTo>
                <a:cubicBezTo>
                  <a:pt x="152" y="169"/>
                  <a:pt x="109" y="109"/>
                  <a:pt x="109" y="109"/>
                </a:cubicBezTo>
                <a:cubicBezTo>
                  <a:pt x="101" y="99"/>
                  <a:pt x="89" y="96"/>
                  <a:pt x="79" y="96"/>
                </a:cubicBezTo>
                <a:cubicBezTo>
                  <a:pt x="0" y="96"/>
                  <a:pt x="0" y="96"/>
                  <a:pt x="0" y="96"/>
                </a:cubicBezTo>
                <a:cubicBezTo>
                  <a:pt x="0" y="100"/>
                  <a:pt x="0" y="107"/>
                  <a:pt x="1" y="112"/>
                </a:cubicBezTo>
                <a:moveTo>
                  <a:pt x="8" y="132"/>
                </a:moveTo>
                <a:cubicBezTo>
                  <a:pt x="77" y="132"/>
                  <a:pt x="77" y="132"/>
                  <a:pt x="77" y="132"/>
                </a:cubicBezTo>
                <a:cubicBezTo>
                  <a:pt x="95" y="132"/>
                  <a:pt x="98" y="137"/>
                  <a:pt x="103" y="142"/>
                </a:cubicBezTo>
                <a:cubicBezTo>
                  <a:pt x="103" y="142"/>
                  <a:pt x="131" y="181"/>
                  <a:pt x="131" y="181"/>
                </a:cubicBezTo>
                <a:cubicBezTo>
                  <a:pt x="131" y="181"/>
                  <a:pt x="133" y="181"/>
                  <a:pt x="135" y="180"/>
                </a:cubicBezTo>
                <a:cubicBezTo>
                  <a:pt x="135" y="180"/>
                  <a:pt x="119" y="156"/>
                  <a:pt x="98" y="128"/>
                </a:cubicBezTo>
                <a:cubicBezTo>
                  <a:pt x="95" y="123"/>
                  <a:pt x="88" y="116"/>
                  <a:pt x="76" y="116"/>
                </a:cubicBezTo>
                <a:cubicBezTo>
                  <a:pt x="76" y="116"/>
                  <a:pt x="3" y="116"/>
                  <a:pt x="3" y="116"/>
                </a:cubicBezTo>
                <a:cubicBezTo>
                  <a:pt x="4" y="122"/>
                  <a:pt x="6" y="128"/>
                  <a:pt x="8" y="132"/>
                </a:cubicBezTo>
                <a:moveTo>
                  <a:pt x="23" y="156"/>
                </a:moveTo>
                <a:cubicBezTo>
                  <a:pt x="43" y="179"/>
                  <a:pt x="69" y="188"/>
                  <a:pt x="92" y="189"/>
                </a:cubicBezTo>
                <a:cubicBezTo>
                  <a:pt x="75" y="165"/>
                  <a:pt x="75" y="165"/>
                  <a:pt x="75" y="165"/>
                </a:cubicBezTo>
                <a:cubicBezTo>
                  <a:pt x="73" y="163"/>
                  <a:pt x="69" y="156"/>
                  <a:pt x="62" y="156"/>
                </a:cubicBezTo>
                <a:cubicBezTo>
                  <a:pt x="23" y="156"/>
                  <a:pt x="23" y="156"/>
                  <a:pt x="23" y="156"/>
                </a:cubicBezTo>
                <a:moveTo>
                  <a:pt x="20" y="152"/>
                </a:moveTo>
                <a:cubicBezTo>
                  <a:pt x="73" y="152"/>
                  <a:pt x="73" y="152"/>
                  <a:pt x="73" y="152"/>
                </a:cubicBezTo>
                <a:cubicBezTo>
                  <a:pt x="85" y="152"/>
                  <a:pt x="93" y="162"/>
                  <a:pt x="93" y="162"/>
                </a:cubicBezTo>
                <a:cubicBezTo>
                  <a:pt x="111" y="187"/>
                  <a:pt x="111" y="187"/>
                  <a:pt x="111" y="187"/>
                </a:cubicBezTo>
                <a:cubicBezTo>
                  <a:pt x="115" y="186"/>
                  <a:pt x="115" y="186"/>
                  <a:pt x="115" y="186"/>
                </a:cubicBezTo>
                <a:cubicBezTo>
                  <a:pt x="115" y="186"/>
                  <a:pt x="89" y="149"/>
                  <a:pt x="88" y="149"/>
                </a:cubicBezTo>
                <a:cubicBezTo>
                  <a:pt x="83" y="140"/>
                  <a:pt x="76" y="137"/>
                  <a:pt x="69" y="136"/>
                </a:cubicBezTo>
                <a:cubicBezTo>
                  <a:pt x="10" y="136"/>
                  <a:pt x="10" y="136"/>
                  <a:pt x="10" y="136"/>
                </a:cubicBezTo>
                <a:cubicBezTo>
                  <a:pt x="12" y="141"/>
                  <a:pt x="15" y="146"/>
                  <a:pt x="20" y="152"/>
                </a:cubicBezTo>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ooter Placeholder 4"/>
          <p:cNvSpPr txBox="1">
            <a:spLocks/>
          </p:cNvSpPr>
          <p:nvPr/>
        </p:nvSpPr>
        <p:spPr>
          <a:xfrm>
            <a:off x="5546725" y="4859338"/>
            <a:ext cx="2959100" cy="284162"/>
          </a:xfrm>
          <a:prstGeom prst="rect">
            <a:avLst/>
          </a:prstGeom>
        </p:spPr>
        <p:txBody>
          <a:bodyPr anchor="ct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r">
              <a:lnSpc>
                <a:spcPct val="90000"/>
              </a:lnSpc>
            </a:pPr>
            <a:r>
              <a:rPr lang="en-US" sz="800">
                <a:solidFill>
                  <a:srgbClr val="FFFFFF"/>
                </a:solidFill>
              </a:rPr>
              <a:t>© KRONOS INCORPORATED  │  </a:t>
            </a:r>
            <a:fld id="{6EFD32AA-78CF-5740-AFA0-75BB3E060842}" type="datetime4">
              <a:rPr lang="en-US" sz="800">
                <a:solidFill>
                  <a:srgbClr val="FFFFFF"/>
                </a:solidFill>
              </a:rPr>
              <a:pPr algn="r">
                <a:lnSpc>
                  <a:spcPct val="90000"/>
                </a:lnSpc>
              </a:pPr>
              <a:t>January 22, 2018</a:t>
            </a:fld>
            <a:r>
              <a:rPr lang="en-US" sz="800">
                <a:solidFill>
                  <a:srgbClr val="FFFFFF"/>
                </a:solidFill>
              </a:rPr>
              <a:t>  │</a:t>
            </a:r>
          </a:p>
        </p:txBody>
      </p:sp>
      <p:sp>
        <p:nvSpPr>
          <p:cNvPr id="2" name="Title 1"/>
          <p:cNvSpPr>
            <a:spLocks noGrp="1"/>
          </p:cNvSpPr>
          <p:nvPr>
            <p:ph type="title" hasCustomPrompt="1"/>
          </p:nvPr>
        </p:nvSpPr>
        <p:spPr>
          <a:xfrm>
            <a:off x="638175" y="2743200"/>
            <a:ext cx="3017838" cy="1828800"/>
          </a:xfrm>
        </p:spPr>
        <p:txBody>
          <a:bodyPr/>
          <a:lstStyle>
            <a:lvl1pPr>
              <a:lnSpc>
                <a:spcPct val="90000"/>
              </a:lnSpc>
              <a:defRPr sz="3200" b="0" baseline="0">
                <a:solidFill>
                  <a:schemeClr val="bg1"/>
                </a:solidFill>
              </a:defRPr>
            </a:lvl1pPr>
          </a:lstStyle>
          <a:p>
            <a:r>
              <a:rPr lang="en-US" dirty="0"/>
              <a:t>What’s The Next Step</a:t>
            </a:r>
          </a:p>
        </p:txBody>
      </p:sp>
      <p:sp>
        <p:nvSpPr>
          <p:cNvPr id="8" name="Slide Number Placeholder 14"/>
          <p:cNvSpPr>
            <a:spLocks noGrp="1"/>
          </p:cNvSpPr>
          <p:nvPr>
            <p:ph type="sldNum" sz="quarter" idx="10"/>
          </p:nvPr>
        </p:nvSpPr>
        <p:spPr/>
        <p:txBody>
          <a:bodyPr/>
          <a:lstStyle>
            <a:lvl1pPr>
              <a:lnSpc>
                <a:spcPct val="100000"/>
              </a:lnSpc>
              <a:defRPr/>
            </a:lvl1pPr>
          </a:lstStyle>
          <a:p>
            <a:fld id="{263D43A2-D644-DE44-B89E-4839CF7AE2BC}" type="slidenum">
              <a:rPr lang="en-US"/>
              <a:pPr/>
              <a:t>‹#›</a:t>
            </a:fld>
            <a:endParaRPr lang="en-US"/>
          </a:p>
        </p:txBody>
      </p:sp>
      <p:sp>
        <p:nvSpPr>
          <p:cNvPr id="3" name="Content Placeholder 2"/>
          <p:cNvSpPr>
            <a:spLocks noGrp="1"/>
          </p:cNvSpPr>
          <p:nvPr>
            <p:ph idx="1"/>
          </p:nvPr>
        </p:nvSpPr>
        <p:spPr>
          <a:xfrm>
            <a:off x="4704105" y="1559481"/>
            <a:ext cx="4249736" cy="3185796"/>
          </a:xfrm>
        </p:spPr>
        <p:txBody>
          <a:bodyPr/>
          <a:lstStyle>
            <a:lvl1pPr>
              <a:buClr>
                <a:schemeClr val="accent2"/>
              </a:buCl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9" name="Group 18"/>
          <p:cNvGrpSpPr/>
          <p:nvPr userDrawn="1"/>
        </p:nvGrpSpPr>
        <p:grpSpPr>
          <a:xfrm rot="19484737">
            <a:off x="1239588" y="914400"/>
            <a:ext cx="5206994" cy="5207000"/>
            <a:chOff x="1247208" y="914400"/>
            <a:chExt cx="5206994" cy="5207000"/>
          </a:xfrm>
        </p:grpSpPr>
        <p:sp>
          <p:nvSpPr>
            <p:cNvPr id="20" name="Arc 19"/>
            <p:cNvSpPr>
              <a:spLocks noChangeAspect="1"/>
            </p:cNvSpPr>
            <p:nvPr/>
          </p:nvSpPr>
          <p:spPr bwMode="auto">
            <a:xfrm>
              <a:off x="1247208" y="914400"/>
              <a:ext cx="5206994" cy="5207000"/>
            </a:xfrm>
            <a:prstGeom prst="arc">
              <a:avLst>
                <a:gd name="adj1" fmla="val 17769124"/>
                <a:gd name="adj2" fmla="val 20231009"/>
              </a:avLst>
            </a:prstGeom>
            <a:noFill/>
            <a:ln w="25400" cap="sq" algn="ctr">
              <a:solidFill>
                <a:schemeClr val="accent6"/>
              </a:solidFill>
              <a:prstDash val="sysDash"/>
              <a:miter lim="800000"/>
              <a:headEnd/>
              <a:tailEnd type="triangle" w="lg" len="lg"/>
            </a:ln>
            <a:effectLst/>
          </p:spPr>
          <p:txBody>
            <a:bodyPr wrap="none" rtlCol="0" anchor="ctr"/>
            <a:lstStyle/>
            <a:p>
              <a:pPr algn="ctr"/>
              <a:endParaRPr lang="en-US"/>
            </a:p>
          </p:txBody>
        </p:sp>
        <p:sp>
          <p:nvSpPr>
            <p:cNvPr id="21" name="Arc 20"/>
            <p:cNvSpPr>
              <a:spLocks noChangeAspect="1"/>
            </p:cNvSpPr>
            <p:nvPr/>
          </p:nvSpPr>
          <p:spPr bwMode="auto">
            <a:xfrm rot="2115263">
              <a:off x="1247208" y="914400"/>
              <a:ext cx="5206994" cy="5207000"/>
            </a:xfrm>
            <a:prstGeom prst="arc">
              <a:avLst>
                <a:gd name="adj1" fmla="val 10738514"/>
                <a:gd name="adj2" fmla="val 11722411"/>
              </a:avLst>
            </a:prstGeom>
            <a:noFill/>
            <a:ln w="25400" cap="sq" algn="ctr">
              <a:solidFill>
                <a:schemeClr val="accent6"/>
              </a:solidFill>
              <a:prstDash val="sysDash"/>
              <a:miter lim="800000"/>
              <a:headEnd/>
              <a:tailEnd type="none" w="lg" len="lg"/>
            </a:ln>
            <a:effectLst/>
          </p:spPr>
          <p:txBody>
            <a:bodyPr wrap="none" rtlCol="0" anchor="ctr"/>
            <a:lstStyle/>
            <a:p>
              <a:pPr algn="ctr"/>
              <a:endParaRPr lang="en-US"/>
            </a:p>
          </p:txBody>
        </p:sp>
        <p:sp>
          <p:nvSpPr>
            <p:cNvPr id="22" name="Arc 21"/>
            <p:cNvSpPr>
              <a:spLocks noChangeAspect="1"/>
            </p:cNvSpPr>
            <p:nvPr/>
          </p:nvSpPr>
          <p:spPr bwMode="auto">
            <a:xfrm rot="2115263">
              <a:off x="1247208" y="914400"/>
              <a:ext cx="5206994" cy="5207000"/>
            </a:xfrm>
            <a:prstGeom prst="arc">
              <a:avLst>
                <a:gd name="adj1" fmla="val 13041048"/>
                <a:gd name="adj2" fmla="val 14404253"/>
              </a:avLst>
            </a:prstGeom>
            <a:noFill/>
            <a:ln w="25400" cap="sq" algn="ctr">
              <a:solidFill>
                <a:schemeClr val="accent6"/>
              </a:solidFill>
              <a:prstDash val="sysDash"/>
              <a:miter lim="800000"/>
              <a:headEnd/>
              <a:tailEnd type="none" w="lg" len="lg"/>
            </a:ln>
            <a:effectLst/>
          </p:spPr>
          <p:txBody>
            <a:bodyPr wrap="none" rtlCol="0" anchor="ctr"/>
            <a:lstStyle/>
            <a:p>
              <a:pPr algn="ctr"/>
              <a:endParaRPr lang="en-US"/>
            </a:p>
          </p:txBody>
        </p:sp>
      </p:grpSp>
    </p:spTree>
    <p:extLst>
      <p:ext uri="{BB962C8B-B14F-4D97-AF65-F5344CB8AC3E}">
        <p14:creationId xmlns:p14="http://schemas.microsoft.com/office/powerpoint/2010/main" val="14726624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1985962"/>
            <a:ext cx="3571875" cy="315753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694"/>
            <a:ext cx="9146380" cy="514419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3" y="1297802"/>
            <a:ext cx="5648623" cy="903230"/>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8" y="1853194"/>
            <a:ext cx="6511131" cy="246944"/>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1/22/18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4763"/>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2755900"/>
            <a:ext cx="9144000" cy="2387600"/>
          </a:xfrm>
          <a:prstGeom prst="rect">
            <a:avLst/>
          </a:prstGeom>
          <a:solidFill>
            <a:schemeClr val="accent2">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1" descr="W:\Inprogress\Kronos MASTER\17284 Kronos Template Refresh\powerpoint\flattened-art\line-texture-black-01.png"/>
          <p:cNvPicPr>
            <a:picLocks noChangeAspect="1" noChangeArrowheads="1"/>
          </p:cNvPicPr>
          <p:nvPr userDrawn="1"/>
        </p:nvPicPr>
        <p:blipFill rotWithShape="1">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7737643" y="2755900"/>
            <a:ext cx="1406356" cy="14097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W:\Inprogress\Kronos MASTER\17284 Kronos Template Refresh\powerpoint\flattened-art\line-texture-white-01.png"/>
          <p:cNvPicPr>
            <a:picLocks noChangeAspect="1" noChangeArrowheads="1"/>
          </p:cNvPicPr>
          <p:nvPr/>
        </p:nvPicPr>
        <p:blipFill>
          <a:blip r:embed="rId4" cstate="screen">
            <a:extLst>
              <a:ext uri="{28A0092B-C50C-407E-A947-70E740481C1C}">
                <a14:useLocalDpi xmlns:a14="http://schemas.microsoft.com/office/drawing/2010/main"/>
              </a:ext>
            </a:extLst>
          </a:blip>
          <a:srcRect r="-5"/>
          <a:stretch>
            <a:fillRect/>
          </a:stretch>
        </p:blipFill>
        <p:spPr bwMode="auto">
          <a:xfrm>
            <a:off x="5489575" y="2295525"/>
            <a:ext cx="3654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7"/>
          <p:cNvSpPr>
            <a:spLocks noEditPoints="1"/>
          </p:cNvSpPr>
          <p:nvPr/>
        </p:nvSpPr>
        <p:spPr bwMode="auto">
          <a:xfrm>
            <a:off x="69850" y="4908550"/>
            <a:ext cx="184150" cy="185738"/>
          </a:xfrm>
          <a:custGeom>
            <a:avLst/>
            <a:gdLst>
              <a:gd name="T0" fmla="*/ 80217 w 189"/>
              <a:gd name="T1" fmla="*/ 74514 h 189"/>
              <a:gd name="T2" fmla="*/ 145760 w 189"/>
              <a:gd name="T3" fmla="*/ 16668 h 189"/>
              <a:gd name="T4" fmla="*/ 106630 w 189"/>
              <a:gd name="T5" fmla="*/ 77455 h 189"/>
              <a:gd name="T6" fmla="*/ 0 w 189"/>
              <a:gd name="T7" fmla="*/ 90201 h 189"/>
              <a:gd name="T8" fmla="*/ 184890 w 189"/>
              <a:gd name="T9" fmla="*/ 92162 h 189"/>
              <a:gd name="T10" fmla="*/ 127173 w 189"/>
              <a:gd name="T11" fmla="*/ 78436 h 189"/>
              <a:gd name="T12" fmla="*/ 127173 w 189"/>
              <a:gd name="T13" fmla="*/ 105888 h 189"/>
              <a:gd name="T14" fmla="*/ 184890 w 189"/>
              <a:gd name="T15" fmla="*/ 92162 h 189"/>
              <a:gd name="T16" fmla="*/ 2935 w 189"/>
              <a:gd name="T17" fmla="*/ 70592 h 189"/>
              <a:gd name="T18" fmla="*/ 95869 w 189"/>
              <a:gd name="T19" fmla="*/ 59807 h 189"/>
              <a:gd name="T20" fmla="*/ 128151 w 189"/>
              <a:gd name="T21" fmla="*/ 6863 h 189"/>
              <a:gd name="T22" fmla="*/ 75326 w 189"/>
              <a:gd name="T23" fmla="*/ 54905 h 189"/>
              <a:gd name="T24" fmla="*/ 22500 w 189"/>
              <a:gd name="T25" fmla="*/ 31374 h 189"/>
              <a:gd name="T26" fmla="*/ 73369 w 189"/>
              <a:gd name="T27" fmla="*/ 22550 h 189"/>
              <a:gd name="T28" fmla="*/ 22500 w 189"/>
              <a:gd name="T29" fmla="*/ 31374 h 189"/>
              <a:gd name="T30" fmla="*/ 9783 w 189"/>
              <a:gd name="T31" fmla="*/ 50983 h 189"/>
              <a:gd name="T32" fmla="*/ 86086 w 189"/>
              <a:gd name="T33" fmla="*/ 38237 h 189"/>
              <a:gd name="T34" fmla="*/ 108586 w 189"/>
              <a:gd name="T35" fmla="*/ 980 h 189"/>
              <a:gd name="T36" fmla="*/ 71413 w 189"/>
              <a:gd name="T37" fmla="*/ 35296 h 189"/>
              <a:gd name="T38" fmla="*/ 978 w 189"/>
              <a:gd name="T39" fmla="*/ 109810 h 189"/>
              <a:gd name="T40" fmla="*/ 111521 w 189"/>
              <a:gd name="T41" fmla="*/ 120595 h 189"/>
              <a:gd name="T42" fmla="*/ 148695 w 189"/>
              <a:gd name="T43" fmla="*/ 165695 h 189"/>
              <a:gd name="T44" fmla="*/ 77282 w 189"/>
              <a:gd name="T45" fmla="*/ 94123 h 189"/>
              <a:gd name="T46" fmla="*/ 978 w 189"/>
              <a:gd name="T47" fmla="*/ 109810 h 189"/>
              <a:gd name="T48" fmla="*/ 75326 w 189"/>
              <a:gd name="T49" fmla="*/ 129419 h 189"/>
              <a:gd name="T50" fmla="*/ 128151 w 189"/>
              <a:gd name="T51" fmla="*/ 177460 h 189"/>
              <a:gd name="T52" fmla="*/ 95869 w 189"/>
              <a:gd name="T53" fmla="*/ 125497 h 189"/>
              <a:gd name="T54" fmla="*/ 2935 w 189"/>
              <a:gd name="T55" fmla="*/ 113732 h 189"/>
              <a:gd name="T56" fmla="*/ 22500 w 189"/>
              <a:gd name="T57" fmla="*/ 152949 h 189"/>
              <a:gd name="T58" fmla="*/ 73369 w 189"/>
              <a:gd name="T59" fmla="*/ 161773 h 189"/>
              <a:gd name="T60" fmla="*/ 22500 w 189"/>
              <a:gd name="T61" fmla="*/ 152949 h 189"/>
              <a:gd name="T62" fmla="*/ 71413 w 189"/>
              <a:gd name="T63" fmla="*/ 149028 h 189"/>
              <a:gd name="T64" fmla="*/ 108586 w 189"/>
              <a:gd name="T65" fmla="*/ 183343 h 189"/>
              <a:gd name="T66" fmla="*/ 86086 w 189"/>
              <a:gd name="T67" fmla="*/ 146086 h 189"/>
              <a:gd name="T68" fmla="*/ 9783 w 189"/>
              <a:gd name="T69" fmla="*/ 133340 h 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9" h="189">
                <a:moveTo>
                  <a:pt x="1" y="76"/>
                </a:moveTo>
                <a:cubicBezTo>
                  <a:pt x="82" y="76"/>
                  <a:pt x="82" y="76"/>
                  <a:pt x="82" y="76"/>
                </a:cubicBezTo>
                <a:cubicBezTo>
                  <a:pt x="84" y="76"/>
                  <a:pt x="105" y="77"/>
                  <a:pt x="114" y="65"/>
                </a:cubicBezTo>
                <a:cubicBezTo>
                  <a:pt x="123" y="53"/>
                  <a:pt x="149" y="17"/>
                  <a:pt x="149" y="17"/>
                </a:cubicBezTo>
                <a:cubicBezTo>
                  <a:pt x="150" y="18"/>
                  <a:pt x="150" y="18"/>
                  <a:pt x="152" y="19"/>
                </a:cubicBezTo>
                <a:cubicBezTo>
                  <a:pt x="152" y="19"/>
                  <a:pt x="109" y="79"/>
                  <a:pt x="109" y="79"/>
                </a:cubicBezTo>
                <a:cubicBezTo>
                  <a:pt x="101" y="90"/>
                  <a:pt x="89" y="92"/>
                  <a:pt x="79" y="92"/>
                </a:cubicBezTo>
                <a:cubicBezTo>
                  <a:pt x="0" y="92"/>
                  <a:pt x="0" y="92"/>
                  <a:pt x="0" y="92"/>
                </a:cubicBezTo>
                <a:cubicBezTo>
                  <a:pt x="0" y="88"/>
                  <a:pt x="0" y="82"/>
                  <a:pt x="1" y="76"/>
                </a:cubicBezTo>
                <a:moveTo>
                  <a:pt x="189" y="94"/>
                </a:moveTo>
                <a:cubicBezTo>
                  <a:pt x="189" y="70"/>
                  <a:pt x="180" y="48"/>
                  <a:pt x="165" y="32"/>
                </a:cubicBezTo>
                <a:cubicBezTo>
                  <a:pt x="130" y="80"/>
                  <a:pt x="130" y="80"/>
                  <a:pt x="130" y="80"/>
                </a:cubicBezTo>
                <a:cubicBezTo>
                  <a:pt x="127" y="84"/>
                  <a:pt x="121" y="91"/>
                  <a:pt x="112" y="94"/>
                </a:cubicBezTo>
                <a:cubicBezTo>
                  <a:pt x="121" y="97"/>
                  <a:pt x="127" y="104"/>
                  <a:pt x="130" y="108"/>
                </a:cubicBezTo>
                <a:cubicBezTo>
                  <a:pt x="165" y="156"/>
                  <a:pt x="165" y="156"/>
                  <a:pt x="165" y="156"/>
                </a:cubicBezTo>
                <a:cubicBezTo>
                  <a:pt x="180" y="140"/>
                  <a:pt x="189" y="118"/>
                  <a:pt x="189" y="94"/>
                </a:cubicBezTo>
                <a:moveTo>
                  <a:pt x="8" y="56"/>
                </a:moveTo>
                <a:cubicBezTo>
                  <a:pt x="6" y="61"/>
                  <a:pt x="4" y="66"/>
                  <a:pt x="3" y="72"/>
                </a:cubicBezTo>
                <a:cubicBezTo>
                  <a:pt x="76" y="72"/>
                  <a:pt x="76" y="72"/>
                  <a:pt x="76" y="72"/>
                </a:cubicBezTo>
                <a:cubicBezTo>
                  <a:pt x="88" y="72"/>
                  <a:pt x="95" y="65"/>
                  <a:pt x="98" y="61"/>
                </a:cubicBezTo>
                <a:cubicBezTo>
                  <a:pt x="119" y="32"/>
                  <a:pt x="135" y="9"/>
                  <a:pt x="135" y="9"/>
                </a:cubicBezTo>
                <a:cubicBezTo>
                  <a:pt x="133" y="7"/>
                  <a:pt x="131" y="7"/>
                  <a:pt x="131" y="7"/>
                </a:cubicBezTo>
                <a:cubicBezTo>
                  <a:pt x="131" y="7"/>
                  <a:pt x="103" y="46"/>
                  <a:pt x="103" y="46"/>
                </a:cubicBezTo>
                <a:cubicBezTo>
                  <a:pt x="98" y="51"/>
                  <a:pt x="95" y="56"/>
                  <a:pt x="77" y="56"/>
                </a:cubicBezTo>
                <a:cubicBezTo>
                  <a:pt x="8" y="56"/>
                  <a:pt x="8" y="56"/>
                  <a:pt x="8" y="56"/>
                </a:cubicBezTo>
                <a:moveTo>
                  <a:pt x="23" y="32"/>
                </a:moveTo>
                <a:cubicBezTo>
                  <a:pt x="62" y="32"/>
                  <a:pt x="62" y="32"/>
                  <a:pt x="62" y="32"/>
                </a:cubicBezTo>
                <a:cubicBezTo>
                  <a:pt x="69" y="32"/>
                  <a:pt x="73" y="26"/>
                  <a:pt x="75" y="23"/>
                </a:cubicBezTo>
                <a:cubicBezTo>
                  <a:pt x="75" y="23"/>
                  <a:pt x="92" y="0"/>
                  <a:pt x="92" y="0"/>
                </a:cubicBezTo>
                <a:cubicBezTo>
                  <a:pt x="69" y="0"/>
                  <a:pt x="43" y="9"/>
                  <a:pt x="23" y="32"/>
                </a:cubicBezTo>
                <a:moveTo>
                  <a:pt x="20" y="36"/>
                </a:moveTo>
                <a:cubicBezTo>
                  <a:pt x="15" y="42"/>
                  <a:pt x="11" y="49"/>
                  <a:pt x="10" y="52"/>
                </a:cubicBezTo>
                <a:cubicBezTo>
                  <a:pt x="69" y="52"/>
                  <a:pt x="69" y="52"/>
                  <a:pt x="69" y="52"/>
                </a:cubicBezTo>
                <a:cubicBezTo>
                  <a:pt x="76" y="52"/>
                  <a:pt x="83" y="48"/>
                  <a:pt x="88" y="39"/>
                </a:cubicBezTo>
                <a:cubicBezTo>
                  <a:pt x="89" y="39"/>
                  <a:pt x="115" y="2"/>
                  <a:pt x="115" y="2"/>
                </a:cubicBezTo>
                <a:cubicBezTo>
                  <a:pt x="111" y="1"/>
                  <a:pt x="111" y="1"/>
                  <a:pt x="111" y="1"/>
                </a:cubicBezTo>
                <a:cubicBezTo>
                  <a:pt x="93" y="26"/>
                  <a:pt x="93" y="26"/>
                  <a:pt x="93" y="26"/>
                </a:cubicBezTo>
                <a:cubicBezTo>
                  <a:pt x="93" y="26"/>
                  <a:pt x="85" y="37"/>
                  <a:pt x="73" y="36"/>
                </a:cubicBezTo>
                <a:cubicBezTo>
                  <a:pt x="20" y="36"/>
                  <a:pt x="20" y="36"/>
                  <a:pt x="20" y="36"/>
                </a:cubicBezTo>
                <a:moveTo>
                  <a:pt x="1" y="112"/>
                </a:moveTo>
                <a:cubicBezTo>
                  <a:pt x="82" y="112"/>
                  <a:pt x="82" y="112"/>
                  <a:pt x="82" y="112"/>
                </a:cubicBezTo>
                <a:cubicBezTo>
                  <a:pt x="84" y="112"/>
                  <a:pt x="105" y="111"/>
                  <a:pt x="114" y="123"/>
                </a:cubicBezTo>
                <a:cubicBezTo>
                  <a:pt x="123" y="135"/>
                  <a:pt x="149" y="172"/>
                  <a:pt x="149" y="172"/>
                </a:cubicBezTo>
                <a:cubicBezTo>
                  <a:pt x="150" y="171"/>
                  <a:pt x="150" y="170"/>
                  <a:pt x="152" y="169"/>
                </a:cubicBezTo>
                <a:cubicBezTo>
                  <a:pt x="152" y="169"/>
                  <a:pt x="109" y="109"/>
                  <a:pt x="109" y="109"/>
                </a:cubicBezTo>
                <a:cubicBezTo>
                  <a:pt x="101" y="99"/>
                  <a:pt x="89" y="96"/>
                  <a:pt x="79" y="96"/>
                </a:cubicBezTo>
                <a:cubicBezTo>
                  <a:pt x="0" y="96"/>
                  <a:pt x="0" y="96"/>
                  <a:pt x="0" y="96"/>
                </a:cubicBezTo>
                <a:cubicBezTo>
                  <a:pt x="0" y="100"/>
                  <a:pt x="0" y="107"/>
                  <a:pt x="1" y="112"/>
                </a:cubicBezTo>
                <a:moveTo>
                  <a:pt x="8" y="132"/>
                </a:moveTo>
                <a:cubicBezTo>
                  <a:pt x="77" y="132"/>
                  <a:pt x="77" y="132"/>
                  <a:pt x="77" y="132"/>
                </a:cubicBezTo>
                <a:cubicBezTo>
                  <a:pt x="95" y="132"/>
                  <a:pt x="98" y="137"/>
                  <a:pt x="103" y="142"/>
                </a:cubicBezTo>
                <a:cubicBezTo>
                  <a:pt x="103" y="142"/>
                  <a:pt x="131" y="181"/>
                  <a:pt x="131" y="181"/>
                </a:cubicBezTo>
                <a:cubicBezTo>
                  <a:pt x="131" y="181"/>
                  <a:pt x="133" y="181"/>
                  <a:pt x="135" y="180"/>
                </a:cubicBezTo>
                <a:cubicBezTo>
                  <a:pt x="135" y="180"/>
                  <a:pt x="119" y="156"/>
                  <a:pt x="98" y="128"/>
                </a:cubicBezTo>
                <a:cubicBezTo>
                  <a:pt x="95" y="123"/>
                  <a:pt x="88" y="116"/>
                  <a:pt x="76" y="116"/>
                </a:cubicBezTo>
                <a:cubicBezTo>
                  <a:pt x="76" y="116"/>
                  <a:pt x="3" y="116"/>
                  <a:pt x="3" y="116"/>
                </a:cubicBezTo>
                <a:cubicBezTo>
                  <a:pt x="4" y="122"/>
                  <a:pt x="6" y="128"/>
                  <a:pt x="8" y="132"/>
                </a:cubicBezTo>
                <a:moveTo>
                  <a:pt x="23" y="156"/>
                </a:moveTo>
                <a:cubicBezTo>
                  <a:pt x="43" y="179"/>
                  <a:pt x="69" y="188"/>
                  <a:pt x="92" y="189"/>
                </a:cubicBezTo>
                <a:cubicBezTo>
                  <a:pt x="75" y="165"/>
                  <a:pt x="75" y="165"/>
                  <a:pt x="75" y="165"/>
                </a:cubicBezTo>
                <a:cubicBezTo>
                  <a:pt x="73" y="163"/>
                  <a:pt x="69" y="156"/>
                  <a:pt x="62" y="156"/>
                </a:cubicBezTo>
                <a:cubicBezTo>
                  <a:pt x="23" y="156"/>
                  <a:pt x="23" y="156"/>
                  <a:pt x="23" y="156"/>
                </a:cubicBezTo>
                <a:moveTo>
                  <a:pt x="20" y="152"/>
                </a:moveTo>
                <a:cubicBezTo>
                  <a:pt x="73" y="152"/>
                  <a:pt x="73" y="152"/>
                  <a:pt x="73" y="152"/>
                </a:cubicBezTo>
                <a:cubicBezTo>
                  <a:pt x="85" y="152"/>
                  <a:pt x="93" y="162"/>
                  <a:pt x="93" y="162"/>
                </a:cubicBezTo>
                <a:cubicBezTo>
                  <a:pt x="111" y="187"/>
                  <a:pt x="111" y="187"/>
                  <a:pt x="111" y="187"/>
                </a:cubicBezTo>
                <a:cubicBezTo>
                  <a:pt x="115" y="186"/>
                  <a:pt x="115" y="186"/>
                  <a:pt x="115" y="186"/>
                </a:cubicBezTo>
                <a:cubicBezTo>
                  <a:pt x="115" y="186"/>
                  <a:pt x="89" y="149"/>
                  <a:pt x="88" y="149"/>
                </a:cubicBezTo>
                <a:cubicBezTo>
                  <a:pt x="83" y="140"/>
                  <a:pt x="76" y="137"/>
                  <a:pt x="69" y="136"/>
                </a:cubicBezTo>
                <a:cubicBezTo>
                  <a:pt x="10" y="136"/>
                  <a:pt x="10" y="136"/>
                  <a:pt x="10" y="136"/>
                </a:cubicBezTo>
                <a:cubicBezTo>
                  <a:pt x="12" y="141"/>
                  <a:pt x="15" y="146"/>
                  <a:pt x="20" y="152"/>
                </a:cubicBezTo>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ooter Placeholder 4"/>
          <p:cNvSpPr txBox="1">
            <a:spLocks/>
          </p:cNvSpPr>
          <p:nvPr/>
        </p:nvSpPr>
        <p:spPr>
          <a:xfrm>
            <a:off x="5547359" y="4859338"/>
            <a:ext cx="2958465" cy="284162"/>
          </a:xfrm>
          <a:prstGeom prst="rect">
            <a:avLst/>
          </a:prstGeom>
        </p:spPr>
        <p:txBody>
          <a:bodyPr anchor="ctr"/>
          <a:lstStyle>
            <a:defPPr>
              <a:defRPr lang="en-US"/>
            </a:defPPr>
            <a:lvl1pPr>
              <a:lnSpc>
                <a:spcPct val="90000"/>
              </a:lnSpc>
              <a:spcBef>
                <a:spcPts val="0"/>
              </a:spcBef>
              <a:defRPr sz="800" cap="all" baseline="0">
                <a:solidFill>
                  <a:schemeClr val="bg1"/>
                </a:solidFill>
              </a:defRPr>
            </a:lvl1pPr>
          </a:lstStyle>
          <a:p>
            <a:pPr algn="r" fontAlgn="auto">
              <a:spcAft>
                <a:spcPts val="0"/>
              </a:spcAft>
              <a:defRPr/>
            </a:pPr>
            <a:r>
              <a:rPr lang="en-US" dirty="0">
                <a:solidFill>
                  <a:schemeClr val="bg1">
                    <a:alpha val="50000"/>
                  </a:schemeClr>
                </a:solidFill>
                <a:latin typeface="+mn-lt"/>
                <a:ea typeface="+mn-ea"/>
                <a:cs typeface="+mn-cs"/>
              </a:rPr>
              <a:t>© Kronos incorporated  │  </a:t>
            </a:r>
            <a:fld id="{EEBA3CF9-2BFB-4018-B1C6-D0E91363D75F}" type="datetime4">
              <a:rPr lang="en-US" smtClean="0">
                <a:solidFill>
                  <a:schemeClr val="bg1">
                    <a:alpha val="50000"/>
                  </a:schemeClr>
                </a:solidFill>
                <a:latin typeface="+mn-lt"/>
                <a:ea typeface="+mn-ea"/>
                <a:cs typeface="+mn-cs"/>
              </a:rPr>
              <a:pPr algn="r" fontAlgn="auto">
                <a:spcAft>
                  <a:spcPts val="0"/>
                </a:spcAft>
                <a:defRPr/>
              </a:pPr>
              <a:t>January 22, 2018</a:t>
            </a:fld>
            <a:r>
              <a:rPr lang="en-US" dirty="0">
                <a:solidFill>
                  <a:schemeClr val="bg1">
                    <a:alpha val="50000"/>
                  </a:schemeClr>
                </a:solidFill>
                <a:latin typeface="+mn-lt"/>
                <a:ea typeface="+mn-ea"/>
                <a:cs typeface="+mn-cs"/>
              </a:rPr>
              <a:t>  │</a:t>
            </a:r>
          </a:p>
        </p:txBody>
      </p:sp>
      <p:sp>
        <p:nvSpPr>
          <p:cNvPr id="2" name="Title 1"/>
          <p:cNvSpPr>
            <a:spLocks noGrp="1"/>
          </p:cNvSpPr>
          <p:nvPr>
            <p:ph type="title"/>
          </p:nvPr>
        </p:nvSpPr>
        <p:spPr>
          <a:xfrm>
            <a:off x="638175" y="3305175"/>
            <a:ext cx="6858000" cy="1005840"/>
          </a:xfrm>
        </p:spPr>
        <p:txBody>
          <a:bodyPr anchor="t"/>
          <a:lstStyle>
            <a:lvl1pPr algn="l">
              <a:defRPr sz="3600" b="0"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8175" y="2755900"/>
            <a:ext cx="6858000" cy="549275"/>
          </a:xfrm>
        </p:spPr>
        <p:txBody>
          <a:bodyPr anchor="b"/>
          <a:lstStyle>
            <a:lvl1pPr marL="0" indent="0" algn="l" defTabSz="457200" rtl="0" eaLnBrk="1" latinLnBrk="0" hangingPunct="1">
              <a:spcBef>
                <a:spcPts val="1200"/>
              </a:spcBef>
              <a:buClr>
                <a:schemeClr val="accent2"/>
              </a:buClr>
              <a:buFont typeface="Arial"/>
              <a:buNone/>
              <a:defRPr lang="en-US" sz="1600" b="1" kern="1200" cap="all" baseline="0" dirty="0" smtClean="0">
                <a:solidFill>
                  <a:schemeClr val="tx2">
                    <a:lumMod val="50000"/>
                  </a:schemeClr>
                </a:solidFill>
                <a:latin typeface="+mn-lt"/>
                <a:ea typeface="+mn-ea"/>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1" name="Slide Number Placeholder 5"/>
          <p:cNvSpPr>
            <a:spLocks noGrp="1"/>
          </p:cNvSpPr>
          <p:nvPr>
            <p:ph type="sldNum" sz="quarter" idx="10"/>
          </p:nvPr>
        </p:nvSpPr>
        <p:spPr/>
        <p:txBody>
          <a:bodyPr/>
          <a:lstStyle>
            <a:lvl1pPr>
              <a:lnSpc>
                <a:spcPct val="100000"/>
              </a:lnSpc>
              <a:defRPr/>
            </a:lvl1pPr>
          </a:lstStyle>
          <a:p>
            <a:fld id="{44C31A15-27C3-3C4E-BF8B-F6FFD80C96B9}" type="slidenum">
              <a:rPr lang="en-US"/>
              <a:pPr/>
              <a:t>‹#›</a:t>
            </a:fld>
            <a:endParaRPr lang="en-US"/>
          </a:p>
        </p:txBody>
      </p:sp>
      <p:sp>
        <p:nvSpPr>
          <p:cNvPr id="13" name="TextBox 12"/>
          <p:cNvSpPr txBox="1"/>
          <p:nvPr userDrawn="1"/>
        </p:nvSpPr>
        <p:spPr>
          <a:xfrm>
            <a:off x="-1363663" y="0"/>
            <a:ext cx="1295400" cy="1788182"/>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To insert </a:t>
            </a:r>
            <a:br>
              <a:rPr lang="en-US" sz="1200" kern="1200" dirty="0">
                <a:solidFill>
                  <a:schemeClr val="tx2">
                    <a:lumMod val="50000"/>
                  </a:schemeClr>
                </a:solidFill>
                <a:latin typeface="Arial" charset="0"/>
                <a:ea typeface="ＭＳ Ｐゴシック" charset="0"/>
                <a:cs typeface="Arial" charset="0"/>
              </a:rPr>
            </a:br>
            <a:r>
              <a:rPr lang="en-US" sz="1200" kern="1200" dirty="0">
                <a:solidFill>
                  <a:schemeClr val="tx2">
                    <a:lumMod val="50000"/>
                  </a:schemeClr>
                </a:solidFill>
                <a:latin typeface="Arial" charset="0"/>
                <a:ea typeface="ＭＳ Ｐゴシック" charset="0"/>
                <a:cs typeface="Arial" charset="0"/>
              </a:rPr>
              <a:t>custom image: </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go to </a:t>
            </a:r>
            <a:br>
              <a:rPr lang="en-US" sz="1200" kern="1200" dirty="0">
                <a:solidFill>
                  <a:schemeClr val="tx2">
                    <a:lumMod val="50000"/>
                  </a:schemeClr>
                </a:solidFill>
                <a:latin typeface="Arial" charset="0"/>
                <a:ea typeface="ＭＳ Ｐゴシック" charset="0"/>
                <a:cs typeface="Arial" charset="0"/>
              </a:rPr>
            </a:br>
            <a:r>
              <a:rPr lang="en-US" sz="1200" b="1" kern="1200" dirty="0">
                <a:solidFill>
                  <a:schemeClr val="tx2">
                    <a:lumMod val="50000"/>
                  </a:schemeClr>
                </a:solidFill>
                <a:latin typeface="Arial" charset="0"/>
                <a:ea typeface="ＭＳ Ｐゴシック" charset="0"/>
                <a:cs typeface="Arial" charset="0"/>
              </a:rPr>
              <a:t>View &gt; Master &gt; Slide Master</a:t>
            </a:r>
            <a:endParaRPr lang="en-US" sz="1200" kern="120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insert new image</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send to back</a:t>
            </a:r>
          </a:p>
        </p:txBody>
      </p:sp>
      <p:grpSp>
        <p:nvGrpSpPr>
          <p:cNvPr id="17" name="Group 16"/>
          <p:cNvGrpSpPr/>
          <p:nvPr userDrawn="1"/>
        </p:nvGrpSpPr>
        <p:grpSpPr>
          <a:xfrm>
            <a:off x="-1373552" y="2276026"/>
            <a:ext cx="1295400" cy="2857705"/>
            <a:chOff x="-1363663" y="2110363"/>
            <a:chExt cx="1295400" cy="2857705"/>
          </a:xfrm>
        </p:grpSpPr>
        <p:sp>
          <p:nvSpPr>
            <p:cNvPr id="15" name="TextBox 14"/>
            <p:cNvSpPr txBox="1"/>
            <p:nvPr userDrawn="1"/>
          </p:nvSpPr>
          <p:spPr>
            <a:xfrm>
              <a:off x="-1363663" y="2110363"/>
              <a:ext cx="1295400" cy="2857705"/>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To change color: </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go to </a:t>
              </a:r>
              <a:br>
                <a:rPr lang="en-US" sz="1200" kern="1200" dirty="0">
                  <a:solidFill>
                    <a:schemeClr val="tx2">
                      <a:lumMod val="50000"/>
                    </a:schemeClr>
                  </a:solidFill>
                  <a:latin typeface="Arial" charset="0"/>
                  <a:ea typeface="ＭＳ Ｐゴシック" charset="0"/>
                  <a:cs typeface="Arial" charset="0"/>
                </a:rPr>
              </a:br>
              <a:r>
                <a:rPr lang="en-US" sz="1200" b="1" kern="1200" dirty="0">
                  <a:solidFill>
                    <a:schemeClr val="tx2">
                      <a:lumMod val="50000"/>
                    </a:schemeClr>
                  </a:solidFill>
                  <a:latin typeface="Arial" charset="0"/>
                  <a:ea typeface="ＭＳ Ｐゴシック" charset="0"/>
                  <a:cs typeface="Arial" charset="0"/>
                </a:rPr>
                <a:t>View &gt; Master &gt; Slide Master</a:t>
              </a:r>
              <a:endParaRPr lang="en-US" sz="1200" kern="120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Select shape</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Use one</a:t>
              </a:r>
              <a:r>
                <a:rPr lang="en-US" sz="1200" kern="1200" baseline="0" dirty="0">
                  <a:solidFill>
                    <a:schemeClr val="tx2">
                      <a:lumMod val="50000"/>
                    </a:schemeClr>
                  </a:solidFill>
                  <a:latin typeface="Arial" charset="0"/>
                  <a:ea typeface="ＭＳ Ｐゴシック" charset="0"/>
                  <a:cs typeface="Arial" charset="0"/>
                </a:rPr>
                <a:t> of these colors</a:t>
              </a: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dirty="0">
                <a:solidFill>
                  <a:schemeClr val="tx2">
                    <a:lumMod val="50000"/>
                  </a:schemeClr>
                </a:solidFill>
                <a:latin typeface="Arial" charset="0"/>
                <a:ea typeface="ＭＳ Ｐゴシック" charset="0"/>
                <a:cs typeface="Arial" charset="0"/>
              </a:endParaRPr>
            </a:p>
          </p:txBody>
        </p:sp>
        <p:pic>
          <p:nvPicPr>
            <p:cNvPr id="14" name="Picture 13" descr="ThemeColors.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51445" y="3925860"/>
              <a:ext cx="1244158" cy="962944"/>
            </a:xfrm>
            <a:prstGeom prst="rect">
              <a:avLst/>
            </a:prstGeom>
          </p:spPr>
        </p:pic>
        <p:sp>
          <p:nvSpPr>
            <p:cNvPr id="16" name="Rectangle 15"/>
            <p:cNvSpPr/>
            <p:nvPr userDrawn="1"/>
          </p:nvSpPr>
          <p:spPr>
            <a:xfrm>
              <a:off x="-875862" y="4072751"/>
              <a:ext cx="757627" cy="157656"/>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702466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EF607B-A47E-422C-9BEF-122CCDB7C526}" type="datetime1">
              <a:rPr lang="en-US" smtClean="0"/>
              <a:pPr/>
              <a:t>1/22/18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694"/>
            <a:ext cx="9146380" cy="5144194"/>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1985962"/>
            <a:ext cx="3571875" cy="315753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295053"/>
            <a:ext cx="5650992" cy="905632"/>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1851228"/>
            <a:ext cx="6510528" cy="246888"/>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1/22/18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pic>
        <p:nvPicPr>
          <p:cNvPr id="9"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4763"/>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userDrawn="1"/>
        </p:nvSpPr>
        <p:spPr>
          <a:xfrm>
            <a:off x="0" y="2755900"/>
            <a:ext cx="9144000" cy="2387600"/>
          </a:xfrm>
          <a:prstGeom prst="rect">
            <a:avLst/>
          </a:prstGeom>
          <a:solidFill>
            <a:schemeClr val="accent2">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 name="Picture 10" descr="W:\Inprogress\Kronos MASTER\17284 Kronos Template Refresh\powerpoint\flattened-art\line-texture-black-01.png"/>
          <p:cNvPicPr>
            <a:picLocks noChangeAspect="1" noChangeArrowheads="1"/>
          </p:cNvPicPr>
          <p:nvPr userDrawn="1"/>
        </p:nvPicPr>
        <p:blipFill rotWithShape="1">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7737643" y="2755900"/>
            <a:ext cx="1406356" cy="14097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1363663" y="0"/>
            <a:ext cx="1295400" cy="1788182"/>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To insert </a:t>
            </a:r>
            <a:br>
              <a:rPr lang="en-US" sz="1200" kern="1200" dirty="0">
                <a:solidFill>
                  <a:schemeClr val="tx2">
                    <a:lumMod val="50000"/>
                  </a:schemeClr>
                </a:solidFill>
                <a:latin typeface="Arial" charset="0"/>
                <a:ea typeface="ＭＳ Ｐゴシック" charset="0"/>
                <a:cs typeface="Arial" charset="0"/>
              </a:rPr>
            </a:br>
            <a:r>
              <a:rPr lang="en-US" sz="1200" kern="1200" dirty="0">
                <a:solidFill>
                  <a:schemeClr val="tx2">
                    <a:lumMod val="50000"/>
                  </a:schemeClr>
                </a:solidFill>
                <a:latin typeface="Arial" charset="0"/>
                <a:ea typeface="ＭＳ Ｐゴシック" charset="0"/>
                <a:cs typeface="Arial" charset="0"/>
              </a:rPr>
              <a:t>custom image: </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go to </a:t>
            </a:r>
            <a:br>
              <a:rPr lang="en-US" sz="1200" kern="1200" dirty="0">
                <a:solidFill>
                  <a:schemeClr val="tx2">
                    <a:lumMod val="50000"/>
                  </a:schemeClr>
                </a:solidFill>
                <a:latin typeface="Arial" charset="0"/>
                <a:ea typeface="ＭＳ Ｐゴシック" charset="0"/>
                <a:cs typeface="Arial" charset="0"/>
              </a:rPr>
            </a:br>
            <a:r>
              <a:rPr lang="en-US" sz="1200" b="1" kern="1200" dirty="0">
                <a:solidFill>
                  <a:schemeClr val="tx2">
                    <a:lumMod val="50000"/>
                  </a:schemeClr>
                </a:solidFill>
                <a:latin typeface="Arial" charset="0"/>
                <a:ea typeface="ＭＳ Ｐゴシック" charset="0"/>
                <a:cs typeface="Arial" charset="0"/>
              </a:rPr>
              <a:t>View &gt; Master &gt; Slide Master</a:t>
            </a:r>
            <a:endParaRPr lang="en-US" sz="1200" kern="120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insert new image</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send to back</a:t>
            </a:r>
          </a:p>
        </p:txBody>
      </p:sp>
      <p:grpSp>
        <p:nvGrpSpPr>
          <p:cNvPr id="13" name="Group 12"/>
          <p:cNvGrpSpPr/>
          <p:nvPr userDrawn="1"/>
        </p:nvGrpSpPr>
        <p:grpSpPr>
          <a:xfrm>
            <a:off x="-1373552" y="2276026"/>
            <a:ext cx="1295400" cy="2857705"/>
            <a:chOff x="-1363663" y="2110363"/>
            <a:chExt cx="1295400" cy="2857705"/>
          </a:xfrm>
        </p:grpSpPr>
        <p:sp>
          <p:nvSpPr>
            <p:cNvPr id="14" name="TextBox 13"/>
            <p:cNvSpPr txBox="1"/>
            <p:nvPr userDrawn="1"/>
          </p:nvSpPr>
          <p:spPr>
            <a:xfrm>
              <a:off x="-1363663" y="2110363"/>
              <a:ext cx="1295400" cy="2857705"/>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To change color: </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go to </a:t>
              </a:r>
              <a:br>
                <a:rPr lang="en-US" sz="1200" kern="1200" dirty="0">
                  <a:solidFill>
                    <a:schemeClr val="tx2">
                      <a:lumMod val="50000"/>
                    </a:schemeClr>
                  </a:solidFill>
                  <a:latin typeface="Arial" charset="0"/>
                  <a:ea typeface="ＭＳ Ｐゴシック" charset="0"/>
                  <a:cs typeface="Arial" charset="0"/>
                </a:rPr>
              </a:br>
              <a:r>
                <a:rPr lang="en-US" sz="1200" b="1" kern="1200" dirty="0">
                  <a:solidFill>
                    <a:schemeClr val="tx2">
                      <a:lumMod val="50000"/>
                    </a:schemeClr>
                  </a:solidFill>
                  <a:latin typeface="Arial" charset="0"/>
                  <a:ea typeface="ＭＳ Ｐゴシック" charset="0"/>
                  <a:cs typeface="Arial" charset="0"/>
                </a:rPr>
                <a:t>View &gt; Master &gt; Slide Master</a:t>
              </a:r>
              <a:endParaRPr lang="en-US" sz="1200" kern="120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Select shape</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Use one</a:t>
              </a:r>
              <a:r>
                <a:rPr lang="en-US" sz="1200" kern="1200" baseline="0" dirty="0">
                  <a:solidFill>
                    <a:schemeClr val="tx2">
                      <a:lumMod val="50000"/>
                    </a:schemeClr>
                  </a:solidFill>
                  <a:latin typeface="Arial" charset="0"/>
                  <a:ea typeface="ＭＳ Ｐゴシック" charset="0"/>
                  <a:cs typeface="Arial" charset="0"/>
                </a:rPr>
                <a:t> of these colors</a:t>
              </a: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dirty="0">
                <a:solidFill>
                  <a:schemeClr val="tx2">
                    <a:lumMod val="50000"/>
                  </a:schemeClr>
                </a:solidFill>
                <a:latin typeface="Arial" charset="0"/>
                <a:ea typeface="ＭＳ Ｐゴシック" charset="0"/>
                <a:cs typeface="Arial" charset="0"/>
              </a:endParaRPr>
            </a:p>
          </p:txBody>
        </p:sp>
        <p:pic>
          <p:nvPicPr>
            <p:cNvPr id="15" name="Picture 14" descr="ThemeColors.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351445" y="3925860"/>
              <a:ext cx="1244158" cy="962944"/>
            </a:xfrm>
            <a:prstGeom prst="rect">
              <a:avLst/>
            </a:prstGeom>
          </p:spPr>
        </p:pic>
        <p:sp>
          <p:nvSpPr>
            <p:cNvPr id="16" name="Rectangle 15"/>
            <p:cNvSpPr/>
            <p:nvPr userDrawn="1"/>
          </p:nvSpPr>
          <p:spPr>
            <a:xfrm>
              <a:off x="-875862" y="4072751"/>
              <a:ext cx="757627" cy="157656"/>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TextBox 16"/>
          <p:cNvSpPr txBox="1"/>
          <p:nvPr userDrawn="1"/>
        </p:nvSpPr>
        <p:spPr>
          <a:xfrm>
            <a:off x="8502650" y="4860924"/>
            <a:ext cx="317500" cy="282576"/>
          </a:xfrm>
          <a:prstGeom prst="rect">
            <a:avLst/>
          </a:prstGeom>
          <a:noFill/>
        </p:spPr>
        <p:txBody>
          <a:bodyPr wrap="square" rtlCol="0" anchor="ctr" anchorCtr="0">
            <a:noAutofit/>
          </a:bodyPr>
          <a:lstStyle/>
          <a:p>
            <a:pPr algn="ctr">
              <a:lnSpc>
                <a:spcPct val="95000"/>
              </a:lnSpc>
              <a:spcBef>
                <a:spcPts val="600"/>
              </a:spcBef>
            </a:pPr>
            <a:endParaRPr lang="en-US" sz="800" kern="1200" dirty="0" err="1">
              <a:solidFill>
                <a:schemeClr val="bg1">
                  <a:alpha val="50000"/>
                </a:schemeClr>
              </a:solidFill>
              <a:latin typeface="Arial" charset="0"/>
              <a:ea typeface="ＭＳ Ｐゴシック" charset="0"/>
              <a:cs typeface="Arial"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822960"/>
            <a:ext cx="3200400" cy="27843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822960"/>
            <a:ext cx="3200400" cy="27843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1/22/18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822960"/>
            <a:ext cx="3200400" cy="41148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276386"/>
            <a:ext cx="3200400" cy="23317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822960"/>
            <a:ext cx="3200400" cy="41148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276386"/>
            <a:ext cx="3200400" cy="23317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0D295D-4A77-4DEB-B04C-9F4282A8BC04}" type="datetime1">
              <a:rPr lang="en-US" smtClean="0"/>
              <a:pPr/>
              <a:t>1/22/18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1/22/18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1/22/18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1985962"/>
            <a:ext cx="3571875" cy="315753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290639" y="-1290638"/>
            <a:ext cx="51435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182078"/>
            <a:ext cx="5212080" cy="817070"/>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3" y="1964184"/>
            <a:ext cx="3807779" cy="24935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1690039"/>
            <a:ext cx="5794760" cy="467486"/>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1/22/18</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2754ED01-E2A0-4C1E-8E21-014B99041579}" type="slidenum">
              <a:rPr lang="en-US" smtClean="0"/>
              <a:pPr/>
              <a:t>‹#›</a:t>
            </a:fld>
            <a:endParaRPr lang="en-US" dirty="0"/>
          </a:p>
        </p:txBody>
      </p:sp>
    </p:spTree>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6" y="0"/>
            <a:ext cx="7115175" cy="51435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Drag picture to placeholder or click icon to add</a:t>
            </a:r>
            <a:endParaRPr lang="en-US" dirty="0"/>
          </a:p>
        </p:txBody>
      </p:sp>
      <p:sp>
        <p:nvSpPr>
          <p:cNvPr id="9" name="Right Triangle 8"/>
          <p:cNvSpPr/>
          <p:nvPr/>
        </p:nvSpPr>
        <p:spPr>
          <a:xfrm>
            <a:off x="1" y="1985962"/>
            <a:ext cx="3571875" cy="3157538"/>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3786187"/>
            <a:ext cx="3571875" cy="1357313"/>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288126"/>
            <a:ext cx="5486400" cy="650583"/>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80" y="1635397"/>
            <a:ext cx="6096545" cy="555498"/>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7B613C-1AD7-49D3-885D-F654C5CDBAA6}" type="datetime1">
              <a:rPr lang="en-US" smtClean="0"/>
              <a:pPr/>
              <a:t>1/22/18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1/22/18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350877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05979"/>
            <a:ext cx="6019800" cy="35087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1/22/18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553243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flipH="1">
            <a:off x="-3" y="1951630"/>
            <a:ext cx="8820151" cy="3191870"/>
          </a:xfrm>
          <a:prstGeom prst="rect">
            <a:avLst/>
          </a:prstGeom>
          <a:gradFill flip="none" rotWithShape="1">
            <a:gsLst>
              <a:gs pos="40000">
                <a:schemeClr val="tx1">
                  <a:alpha val="75000"/>
                </a:schemeClr>
              </a:gs>
              <a:gs pos="100000">
                <a:schemeClr val="tx1">
                  <a:alpha val="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6"/>
          <p:cNvSpPr>
            <a:spLocks/>
          </p:cNvSpPr>
          <p:nvPr userDrawn="1"/>
        </p:nvSpPr>
        <p:spPr bwMode="auto">
          <a:xfrm>
            <a:off x="2100263" y="-25400"/>
            <a:ext cx="7043737" cy="5168900"/>
          </a:xfrm>
          <a:custGeom>
            <a:avLst/>
            <a:gdLst>
              <a:gd name="T0" fmla="*/ 0 w 4437"/>
              <a:gd name="T1" fmla="*/ 0 h 3256"/>
              <a:gd name="T2" fmla="*/ 2984500 w 4437"/>
              <a:gd name="T3" fmla="*/ 5168900 h 3256"/>
              <a:gd name="T4" fmla="*/ 7043738 w 4437"/>
              <a:gd name="T5" fmla="*/ 5168900 h 3256"/>
              <a:gd name="T6" fmla="*/ 7043738 w 4437"/>
              <a:gd name="T7" fmla="*/ 0 h 3256"/>
              <a:gd name="T8" fmla="*/ 0 w 4437"/>
              <a:gd name="T9" fmla="*/ 0 h 3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37" h="3256">
                <a:moveTo>
                  <a:pt x="0" y="0"/>
                </a:moveTo>
                <a:lnTo>
                  <a:pt x="1880" y="3256"/>
                </a:lnTo>
                <a:lnTo>
                  <a:pt x="4437" y="3256"/>
                </a:lnTo>
                <a:lnTo>
                  <a:pt x="4437"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7"/>
          <p:cNvSpPr>
            <a:spLocks noEditPoints="1"/>
          </p:cNvSpPr>
          <p:nvPr/>
        </p:nvSpPr>
        <p:spPr bwMode="auto">
          <a:xfrm>
            <a:off x="69850" y="4908550"/>
            <a:ext cx="184150" cy="185738"/>
          </a:xfrm>
          <a:custGeom>
            <a:avLst/>
            <a:gdLst>
              <a:gd name="T0" fmla="*/ 80217 w 189"/>
              <a:gd name="T1" fmla="*/ 74514 h 189"/>
              <a:gd name="T2" fmla="*/ 145760 w 189"/>
              <a:gd name="T3" fmla="*/ 16668 h 189"/>
              <a:gd name="T4" fmla="*/ 106630 w 189"/>
              <a:gd name="T5" fmla="*/ 77455 h 189"/>
              <a:gd name="T6" fmla="*/ 0 w 189"/>
              <a:gd name="T7" fmla="*/ 90201 h 189"/>
              <a:gd name="T8" fmla="*/ 184890 w 189"/>
              <a:gd name="T9" fmla="*/ 92162 h 189"/>
              <a:gd name="T10" fmla="*/ 127173 w 189"/>
              <a:gd name="T11" fmla="*/ 78436 h 189"/>
              <a:gd name="T12" fmla="*/ 127173 w 189"/>
              <a:gd name="T13" fmla="*/ 105888 h 189"/>
              <a:gd name="T14" fmla="*/ 184890 w 189"/>
              <a:gd name="T15" fmla="*/ 92162 h 189"/>
              <a:gd name="T16" fmla="*/ 2935 w 189"/>
              <a:gd name="T17" fmla="*/ 70592 h 189"/>
              <a:gd name="T18" fmla="*/ 95869 w 189"/>
              <a:gd name="T19" fmla="*/ 59807 h 189"/>
              <a:gd name="T20" fmla="*/ 128151 w 189"/>
              <a:gd name="T21" fmla="*/ 6863 h 189"/>
              <a:gd name="T22" fmla="*/ 75326 w 189"/>
              <a:gd name="T23" fmla="*/ 54905 h 189"/>
              <a:gd name="T24" fmla="*/ 22500 w 189"/>
              <a:gd name="T25" fmla="*/ 31374 h 189"/>
              <a:gd name="T26" fmla="*/ 73369 w 189"/>
              <a:gd name="T27" fmla="*/ 22550 h 189"/>
              <a:gd name="T28" fmla="*/ 22500 w 189"/>
              <a:gd name="T29" fmla="*/ 31374 h 189"/>
              <a:gd name="T30" fmla="*/ 9783 w 189"/>
              <a:gd name="T31" fmla="*/ 50983 h 189"/>
              <a:gd name="T32" fmla="*/ 86086 w 189"/>
              <a:gd name="T33" fmla="*/ 38237 h 189"/>
              <a:gd name="T34" fmla="*/ 108586 w 189"/>
              <a:gd name="T35" fmla="*/ 980 h 189"/>
              <a:gd name="T36" fmla="*/ 71413 w 189"/>
              <a:gd name="T37" fmla="*/ 35296 h 189"/>
              <a:gd name="T38" fmla="*/ 978 w 189"/>
              <a:gd name="T39" fmla="*/ 109810 h 189"/>
              <a:gd name="T40" fmla="*/ 111521 w 189"/>
              <a:gd name="T41" fmla="*/ 120595 h 189"/>
              <a:gd name="T42" fmla="*/ 148695 w 189"/>
              <a:gd name="T43" fmla="*/ 165695 h 189"/>
              <a:gd name="T44" fmla="*/ 77282 w 189"/>
              <a:gd name="T45" fmla="*/ 94123 h 189"/>
              <a:gd name="T46" fmla="*/ 978 w 189"/>
              <a:gd name="T47" fmla="*/ 109810 h 189"/>
              <a:gd name="T48" fmla="*/ 75326 w 189"/>
              <a:gd name="T49" fmla="*/ 129419 h 189"/>
              <a:gd name="T50" fmla="*/ 128151 w 189"/>
              <a:gd name="T51" fmla="*/ 177460 h 189"/>
              <a:gd name="T52" fmla="*/ 95869 w 189"/>
              <a:gd name="T53" fmla="*/ 125497 h 189"/>
              <a:gd name="T54" fmla="*/ 2935 w 189"/>
              <a:gd name="T55" fmla="*/ 113732 h 189"/>
              <a:gd name="T56" fmla="*/ 22500 w 189"/>
              <a:gd name="T57" fmla="*/ 152949 h 189"/>
              <a:gd name="T58" fmla="*/ 73369 w 189"/>
              <a:gd name="T59" fmla="*/ 161773 h 189"/>
              <a:gd name="T60" fmla="*/ 22500 w 189"/>
              <a:gd name="T61" fmla="*/ 152949 h 189"/>
              <a:gd name="T62" fmla="*/ 71413 w 189"/>
              <a:gd name="T63" fmla="*/ 149028 h 189"/>
              <a:gd name="T64" fmla="*/ 108586 w 189"/>
              <a:gd name="T65" fmla="*/ 183343 h 189"/>
              <a:gd name="T66" fmla="*/ 86086 w 189"/>
              <a:gd name="T67" fmla="*/ 146086 h 189"/>
              <a:gd name="T68" fmla="*/ 9783 w 189"/>
              <a:gd name="T69" fmla="*/ 133340 h 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9" h="189">
                <a:moveTo>
                  <a:pt x="1" y="76"/>
                </a:moveTo>
                <a:cubicBezTo>
                  <a:pt x="82" y="76"/>
                  <a:pt x="82" y="76"/>
                  <a:pt x="82" y="76"/>
                </a:cubicBezTo>
                <a:cubicBezTo>
                  <a:pt x="84" y="76"/>
                  <a:pt x="105" y="77"/>
                  <a:pt x="114" y="65"/>
                </a:cubicBezTo>
                <a:cubicBezTo>
                  <a:pt x="123" y="53"/>
                  <a:pt x="149" y="17"/>
                  <a:pt x="149" y="17"/>
                </a:cubicBezTo>
                <a:cubicBezTo>
                  <a:pt x="150" y="18"/>
                  <a:pt x="150" y="18"/>
                  <a:pt x="152" y="19"/>
                </a:cubicBezTo>
                <a:cubicBezTo>
                  <a:pt x="152" y="19"/>
                  <a:pt x="109" y="79"/>
                  <a:pt x="109" y="79"/>
                </a:cubicBezTo>
                <a:cubicBezTo>
                  <a:pt x="101" y="90"/>
                  <a:pt x="89" y="92"/>
                  <a:pt x="79" y="92"/>
                </a:cubicBezTo>
                <a:cubicBezTo>
                  <a:pt x="0" y="92"/>
                  <a:pt x="0" y="92"/>
                  <a:pt x="0" y="92"/>
                </a:cubicBezTo>
                <a:cubicBezTo>
                  <a:pt x="0" y="88"/>
                  <a:pt x="0" y="82"/>
                  <a:pt x="1" y="76"/>
                </a:cubicBezTo>
                <a:moveTo>
                  <a:pt x="189" y="94"/>
                </a:moveTo>
                <a:cubicBezTo>
                  <a:pt x="189" y="70"/>
                  <a:pt x="180" y="48"/>
                  <a:pt x="165" y="32"/>
                </a:cubicBezTo>
                <a:cubicBezTo>
                  <a:pt x="130" y="80"/>
                  <a:pt x="130" y="80"/>
                  <a:pt x="130" y="80"/>
                </a:cubicBezTo>
                <a:cubicBezTo>
                  <a:pt x="127" y="84"/>
                  <a:pt x="121" y="91"/>
                  <a:pt x="112" y="94"/>
                </a:cubicBezTo>
                <a:cubicBezTo>
                  <a:pt x="121" y="97"/>
                  <a:pt x="127" y="104"/>
                  <a:pt x="130" y="108"/>
                </a:cubicBezTo>
                <a:cubicBezTo>
                  <a:pt x="165" y="156"/>
                  <a:pt x="165" y="156"/>
                  <a:pt x="165" y="156"/>
                </a:cubicBezTo>
                <a:cubicBezTo>
                  <a:pt x="180" y="140"/>
                  <a:pt x="189" y="118"/>
                  <a:pt x="189" y="94"/>
                </a:cubicBezTo>
                <a:moveTo>
                  <a:pt x="8" y="56"/>
                </a:moveTo>
                <a:cubicBezTo>
                  <a:pt x="6" y="61"/>
                  <a:pt x="4" y="66"/>
                  <a:pt x="3" y="72"/>
                </a:cubicBezTo>
                <a:cubicBezTo>
                  <a:pt x="76" y="72"/>
                  <a:pt x="76" y="72"/>
                  <a:pt x="76" y="72"/>
                </a:cubicBezTo>
                <a:cubicBezTo>
                  <a:pt x="88" y="72"/>
                  <a:pt x="95" y="65"/>
                  <a:pt x="98" y="61"/>
                </a:cubicBezTo>
                <a:cubicBezTo>
                  <a:pt x="119" y="32"/>
                  <a:pt x="135" y="9"/>
                  <a:pt x="135" y="9"/>
                </a:cubicBezTo>
                <a:cubicBezTo>
                  <a:pt x="133" y="7"/>
                  <a:pt x="131" y="7"/>
                  <a:pt x="131" y="7"/>
                </a:cubicBezTo>
                <a:cubicBezTo>
                  <a:pt x="131" y="7"/>
                  <a:pt x="103" y="46"/>
                  <a:pt x="103" y="46"/>
                </a:cubicBezTo>
                <a:cubicBezTo>
                  <a:pt x="98" y="51"/>
                  <a:pt x="95" y="56"/>
                  <a:pt x="77" y="56"/>
                </a:cubicBezTo>
                <a:cubicBezTo>
                  <a:pt x="8" y="56"/>
                  <a:pt x="8" y="56"/>
                  <a:pt x="8" y="56"/>
                </a:cubicBezTo>
                <a:moveTo>
                  <a:pt x="23" y="32"/>
                </a:moveTo>
                <a:cubicBezTo>
                  <a:pt x="62" y="32"/>
                  <a:pt x="62" y="32"/>
                  <a:pt x="62" y="32"/>
                </a:cubicBezTo>
                <a:cubicBezTo>
                  <a:pt x="69" y="32"/>
                  <a:pt x="73" y="26"/>
                  <a:pt x="75" y="23"/>
                </a:cubicBezTo>
                <a:cubicBezTo>
                  <a:pt x="75" y="23"/>
                  <a:pt x="92" y="0"/>
                  <a:pt x="92" y="0"/>
                </a:cubicBezTo>
                <a:cubicBezTo>
                  <a:pt x="69" y="0"/>
                  <a:pt x="43" y="9"/>
                  <a:pt x="23" y="32"/>
                </a:cubicBezTo>
                <a:moveTo>
                  <a:pt x="20" y="36"/>
                </a:moveTo>
                <a:cubicBezTo>
                  <a:pt x="15" y="42"/>
                  <a:pt x="11" y="49"/>
                  <a:pt x="10" y="52"/>
                </a:cubicBezTo>
                <a:cubicBezTo>
                  <a:pt x="69" y="52"/>
                  <a:pt x="69" y="52"/>
                  <a:pt x="69" y="52"/>
                </a:cubicBezTo>
                <a:cubicBezTo>
                  <a:pt x="76" y="52"/>
                  <a:pt x="83" y="48"/>
                  <a:pt x="88" y="39"/>
                </a:cubicBezTo>
                <a:cubicBezTo>
                  <a:pt x="89" y="39"/>
                  <a:pt x="115" y="2"/>
                  <a:pt x="115" y="2"/>
                </a:cubicBezTo>
                <a:cubicBezTo>
                  <a:pt x="111" y="1"/>
                  <a:pt x="111" y="1"/>
                  <a:pt x="111" y="1"/>
                </a:cubicBezTo>
                <a:cubicBezTo>
                  <a:pt x="93" y="26"/>
                  <a:pt x="93" y="26"/>
                  <a:pt x="93" y="26"/>
                </a:cubicBezTo>
                <a:cubicBezTo>
                  <a:pt x="93" y="26"/>
                  <a:pt x="85" y="37"/>
                  <a:pt x="73" y="36"/>
                </a:cubicBezTo>
                <a:cubicBezTo>
                  <a:pt x="20" y="36"/>
                  <a:pt x="20" y="36"/>
                  <a:pt x="20" y="36"/>
                </a:cubicBezTo>
                <a:moveTo>
                  <a:pt x="1" y="112"/>
                </a:moveTo>
                <a:cubicBezTo>
                  <a:pt x="82" y="112"/>
                  <a:pt x="82" y="112"/>
                  <a:pt x="82" y="112"/>
                </a:cubicBezTo>
                <a:cubicBezTo>
                  <a:pt x="84" y="112"/>
                  <a:pt x="105" y="111"/>
                  <a:pt x="114" y="123"/>
                </a:cubicBezTo>
                <a:cubicBezTo>
                  <a:pt x="123" y="135"/>
                  <a:pt x="149" y="172"/>
                  <a:pt x="149" y="172"/>
                </a:cubicBezTo>
                <a:cubicBezTo>
                  <a:pt x="150" y="171"/>
                  <a:pt x="150" y="170"/>
                  <a:pt x="152" y="169"/>
                </a:cubicBezTo>
                <a:cubicBezTo>
                  <a:pt x="152" y="169"/>
                  <a:pt x="109" y="109"/>
                  <a:pt x="109" y="109"/>
                </a:cubicBezTo>
                <a:cubicBezTo>
                  <a:pt x="101" y="99"/>
                  <a:pt x="89" y="96"/>
                  <a:pt x="79" y="96"/>
                </a:cubicBezTo>
                <a:cubicBezTo>
                  <a:pt x="0" y="96"/>
                  <a:pt x="0" y="96"/>
                  <a:pt x="0" y="96"/>
                </a:cubicBezTo>
                <a:cubicBezTo>
                  <a:pt x="0" y="100"/>
                  <a:pt x="0" y="107"/>
                  <a:pt x="1" y="112"/>
                </a:cubicBezTo>
                <a:moveTo>
                  <a:pt x="8" y="132"/>
                </a:moveTo>
                <a:cubicBezTo>
                  <a:pt x="77" y="132"/>
                  <a:pt x="77" y="132"/>
                  <a:pt x="77" y="132"/>
                </a:cubicBezTo>
                <a:cubicBezTo>
                  <a:pt x="95" y="132"/>
                  <a:pt x="98" y="137"/>
                  <a:pt x="103" y="142"/>
                </a:cubicBezTo>
                <a:cubicBezTo>
                  <a:pt x="103" y="142"/>
                  <a:pt x="131" y="181"/>
                  <a:pt x="131" y="181"/>
                </a:cubicBezTo>
                <a:cubicBezTo>
                  <a:pt x="131" y="181"/>
                  <a:pt x="133" y="181"/>
                  <a:pt x="135" y="180"/>
                </a:cubicBezTo>
                <a:cubicBezTo>
                  <a:pt x="135" y="180"/>
                  <a:pt x="119" y="156"/>
                  <a:pt x="98" y="128"/>
                </a:cubicBezTo>
                <a:cubicBezTo>
                  <a:pt x="95" y="123"/>
                  <a:pt x="88" y="116"/>
                  <a:pt x="76" y="116"/>
                </a:cubicBezTo>
                <a:cubicBezTo>
                  <a:pt x="76" y="116"/>
                  <a:pt x="3" y="116"/>
                  <a:pt x="3" y="116"/>
                </a:cubicBezTo>
                <a:cubicBezTo>
                  <a:pt x="4" y="122"/>
                  <a:pt x="6" y="128"/>
                  <a:pt x="8" y="132"/>
                </a:cubicBezTo>
                <a:moveTo>
                  <a:pt x="23" y="156"/>
                </a:moveTo>
                <a:cubicBezTo>
                  <a:pt x="43" y="179"/>
                  <a:pt x="69" y="188"/>
                  <a:pt x="92" y="189"/>
                </a:cubicBezTo>
                <a:cubicBezTo>
                  <a:pt x="75" y="165"/>
                  <a:pt x="75" y="165"/>
                  <a:pt x="75" y="165"/>
                </a:cubicBezTo>
                <a:cubicBezTo>
                  <a:pt x="73" y="163"/>
                  <a:pt x="69" y="156"/>
                  <a:pt x="62" y="156"/>
                </a:cubicBezTo>
                <a:cubicBezTo>
                  <a:pt x="23" y="156"/>
                  <a:pt x="23" y="156"/>
                  <a:pt x="23" y="156"/>
                </a:cubicBezTo>
                <a:moveTo>
                  <a:pt x="20" y="152"/>
                </a:moveTo>
                <a:cubicBezTo>
                  <a:pt x="73" y="152"/>
                  <a:pt x="73" y="152"/>
                  <a:pt x="73" y="152"/>
                </a:cubicBezTo>
                <a:cubicBezTo>
                  <a:pt x="85" y="152"/>
                  <a:pt x="93" y="162"/>
                  <a:pt x="93" y="162"/>
                </a:cubicBezTo>
                <a:cubicBezTo>
                  <a:pt x="111" y="187"/>
                  <a:pt x="111" y="187"/>
                  <a:pt x="111" y="187"/>
                </a:cubicBezTo>
                <a:cubicBezTo>
                  <a:pt x="115" y="186"/>
                  <a:pt x="115" y="186"/>
                  <a:pt x="115" y="186"/>
                </a:cubicBezTo>
                <a:cubicBezTo>
                  <a:pt x="115" y="186"/>
                  <a:pt x="89" y="149"/>
                  <a:pt x="88" y="149"/>
                </a:cubicBezTo>
                <a:cubicBezTo>
                  <a:pt x="83" y="140"/>
                  <a:pt x="76" y="137"/>
                  <a:pt x="69" y="136"/>
                </a:cubicBezTo>
                <a:cubicBezTo>
                  <a:pt x="10" y="136"/>
                  <a:pt x="10" y="136"/>
                  <a:pt x="10" y="136"/>
                </a:cubicBezTo>
                <a:cubicBezTo>
                  <a:pt x="12" y="141"/>
                  <a:pt x="15" y="146"/>
                  <a:pt x="20" y="152"/>
                </a:cubicBezTo>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ooter Placeholder 4"/>
          <p:cNvSpPr txBox="1">
            <a:spLocks/>
          </p:cNvSpPr>
          <p:nvPr/>
        </p:nvSpPr>
        <p:spPr>
          <a:xfrm>
            <a:off x="5547359" y="4859338"/>
            <a:ext cx="2958465" cy="284162"/>
          </a:xfrm>
          <a:prstGeom prst="rect">
            <a:avLst/>
          </a:prstGeom>
        </p:spPr>
        <p:txBody>
          <a:bodyPr anchor="ctr"/>
          <a:lstStyle>
            <a:defPPr>
              <a:defRPr lang="en-US"/>
            </a:defPPr>
            <a:lvl1pPr>
              <a:lnSpc>
                <a:spcPct val="90000"/>
              </a:lnSpc>
              <a:spcBef>
                <a:spcPts val="0"/>
              </a:spcBef>
              <a:defRPr sz="800" cap="all" baseline="0">
                <a:solidFill>
                  <a:schemeClr val="bg1"/>
                </a:solidFill>
              </a:defRPr>
            </a:lvl1pPr>
          </a:lstStyle>
          <a:p>
            <a:pPr algn="r" fontAlgn="auto">
              <a:spcAft>
                <a:spcPts val="0"/>
              </a:spcAft>
              <a:defRPr/>
            </a:pPr>
            <a:r>
              <a:rPr lang="en-US" dirty="0">
                <a:solidFill>
                  <a:schemeClr val="bg1">
                    <a:alpha val="50000"/>
                  </a:schemeClr>
                </a:solidFill>
                <a:latin typeface="+mn-lt"/>
                <a:ea typeface="+mn-ea"/>
                <a:cs typeface="+mn-cs"/>
              </a:rPr>
              <a:t>© Kronos incorporated  │  </a:t>
            </a:r>
            <a:fld id="{3E3A54F0-75CB-41F2-860D-D27E24B12A42}" type="datetime4">
              <a:rPr lang="en-US" smtClean="0">
                <a:solidFill>
                  <a:schemeClr val="bg1">
                    <a:alpha val="50000"/>
                  </a:schemeClr>
                </a:solidFill>
                <a:latin typeface="+mn-lt"/>
                <a:ea typeface="+mn-ea"/>
                <a:cs typeface="+mn-cs"/>
              </a:rPr>
              <a:pPr algn="r" fontAlgn="auto">
                <a:spcAft>
                  <a:spcPts val="0"/>
                </a:spcAft>
                <a:defRPr/>
              </a:pPr>
              <a:t>January 22, 2018</a:t>
            </a:fld>
            <a:r>
              <a:rPr lang="en-US" dirty="0">
                <a:solidFill>
                  <a:schemeClr val="bg1">
                    <a:alpha val="50000"/>
                  </a:schemeClr>
                </a:solidFill>
                <a:latin typeface="+mn-lt"/>
                <a:ea typeface="+mn-ea"/>
                <a:cs typeface="+mn-cs"/>
              </a:rPr>
              <a:t>  │</a:t>
            </a:r>
          </a:p>
        </p:txBody>
      </p:sp>
      <p:sp>
        <p:nvSpPr>
          <p:cNvPr id="9" name="TextBox 8"/>
          <p:cNvSpPr txBox="1"/>
          <p:nvPr userDrawn="1"/>
        </p:nvSpPr>
        <p:spPr>
          <a:xfrm>
            <a:off x="-1363663" y="0"/>
            <a:ext cx="1295400" cy="1788182"/>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To insert </a:t>
            </a:r>
            <a:br>
              <a:rPr lang="en-US" sz="1200" kern="1200" dirty="0">
                <a:solidFill>
                  <a:schemeClr val="tx2">
                    <a:lumMod val="50000"/>
                  </a:schemeClr>
                </a:solidFill>
                <a:latin typeface="Arial" charset="0"/>
                <a:ea typeface="ＭＳ Ｐゴシック" charset="0"/>
                <a:cs typeface="Arial" charset="0"/>
              </a:rPr>
            </a:br>
            <a:r>
              <a:rPr lang="en-US" sz="1200" kern="1200" dirty="0">
                <a:solidFill>
                  <a:schemeClr val="tx2">
                    <a:lumMod val="50000"/>
                  </a:schemeClr>
                </a:solidFill>
                <a:latin typeface="Arial" charset="0"/>
                <a:ea typeface="ＭＳ Ｐゴシック" charset="0"/>
                <a:cs typeface="Arial" charset="0"/>
              </a:rPr>
              <a:t>custom image: </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go to </a:t>
            </a:r>
            <a:br>
              <a:rPr lang="en-US" sz="1200" kern="1200" dirty="0">
                <a:solidFill>
                  <a:schemeClr val="tx2">
                    <a:lumMod val="50000"/>
                  </a:schemeClr>
                </a:solidFill>
                <a:latin typeface="Arial" charset="0"/>
                <a:ea typeface="ＭＳ Ｐゴシック" charset="0"/>
                <a:cs typeface="Arial" charset="0"/>
              </a:rPr>
            </a:br>
            <a:r>
              <a:rPr lang="en-US" sz="1200" b="1" kern="1200" dirty="0">
                <a:solidFill>
                  <a:schemeClr val="tx2">
                    <a:lumMod val="50000"/>
                  </a:schemeClr>
                </a:solidFill>
                <a:latin typeface="Arial" charset="0"/>
                <a:ea typeface="ＭＳ Ｐゴシック" charset="0"/>
                <a:cs typeface="Arial" charset="0"/>
              </a:rPr>
              <a:t>View &gt; Master &gt; Slide Master</a:t>
            </a:r>
            <a:endParaRPr lang="en-US" sz="1200" kern="120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insert new image</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send to back</a:t>
            </a:r>
          </a:p>
        </p:txBody>
      </p:sp>
      <p:sp>
        <p:nvSpPr>
          <p:cNvPr id="2" name="Title 1"/>
          <p:cNvSpPr>
            <a:spLocks noGrp="1"/>
          </p:cNvSpPr>
          <p:nvPr>
            <p:ph type="title"/>
          </p:nvPr>
        </p:nvSpPr>
        <p:spPr>
          <a:xfrm>
            <a:off x="638175" y="2743200"/>
            <a:ext cx="3017838" cy="1828800"/>
          </a:xfrm>
        </p:spPr>
        <p:txBody>
          <a:bodyPr/>
          <a:lstStyle>
            <a:lvl1pPr>
              <a:lnSpc>
                <a:spcPct val="90000"/>
              </a:lnSpc>
              <a:defRPr sz="3200" b="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570413" y="914400"/>
            <a:ext cx="4249736" cy="3670300"/>
          </a:xfrm>
        </p:spPr>
        <p:txBody>
          <a:bodyPr/>
          <a:lstStyle>
            <a:lvl1pPr>
              <a:buClr>
                <a:schemeClr val="accent6"/>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14"/>
          <p:cNvSpPr>
            <a:spLocks noGrp="1"/>
          </p:cNvSpPr>
          <p:nvPr>
            <p:ph type="sldNum" sz="quarter" idx="10"/>
          </p:nvPr>
        </p:nvSpPr>
        <p:spPr/>
        <p:txBody>
          <a:bodyPr/>
          <a:lstStyle>
            <a:lvl1pPr>
              <a:lnSpc>
                <a:spcPct val="100000"/>
              </a:lnSpc>
              <a:defRPr/>
            </a:lvl1pPr>
          </a:lstStyle>
          <a:p>
            <a:fld id="{AA4588D1-5D86-3947-A360-1FBA41AED65D}" type="slidenum">
              <a:rPr lang="en-US"/>
              <a:pPr/>
              <a:t>‹#›</a:t>
            </a:fld>
            <a:endParaRPr lang="en-US"/>
          </a:p>
        </p:txBody>
      </p:sp>
      <p:grpSp>
        <p:nvGrpSpPr>
          <p:cNvPr id="13" name="Group 12"/>
          <p:cNvGrpSpPr/>
          <p:nvPr userDrawn="1"/>
        </p:nvGrpSpPr>
        <p:grpSpPr>
          <a:xfrm>
            <a:off x="9226063" y="0"/>
            <a:ext cx="1295400" cy="2857705"/>
            <a:chOff x="-1363663" y="2110363"/>
            <a:chExt cx="1295400" cy="2857705"/>
          </a:xfrm>
        </p:grpSpPr>
        <p:sp>
          <p:nvSpPr>
            <p:cNvPr id="14" name="TextBox 13"/>
            <p:cNvSpPr txBox="1"/>
            <p:nvPr userDrawn="1"/>
          </p:nvSpPr>
          <p:spPr>
            <a:xfrm>
              <a:off x="-1363663" y="2110363"/>
              <a:ext cx="1295400" cy="2857705"/>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To change color: </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go to </a:t>
              </a:r>
              <a:br>
                <a:rPr lang="en-US" sz="1200" kern="1200" dirty="0">
                  <a:solidFill>
                    <a:schemeClr val="tx2">
                      <a:lumMod val="50000"/>
                    </a:schemeClr>
                  </a:solidFill>
                  <a:latin typeface="Arial" charset="0"/>
                  <a:ea typeface="ＭＳ Ｐゴシック" charset="0"/>
                  <a:cs typeface="Arial" charset="0"/>
                </a:rPr>
              </a:br>
              <a:r>
                <a:rPr lang="en-US" sz="1200" b="1" kern="1200" dirty="0">
                  <a:solidFill>
                    <a:schemeClr val="tx2">
                      <a:lumMod val="50000"/>
                    </a:schemeClr>
                  </a:solidFill>
                  <a:latin typeface="Arial" charset="0"/>
                  <a:ea typeface="ＭＳ Ｐゴシック" charset="0"/>
                  <a:cs typeface="Arial" charset="0"/>
                </a:rPr>
                <a:t>View &gt; Master &gt; Slide Master</a:t>
              </a:r>
              <a:endParaRPr lang="en-US" sz="1200" kern="120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Select shape</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Use one</a:t>
              </a:r>
              <a:r>
                <a:rPr lang="en-US" sz="1200" kern="1200" baseline="0" dirty="0">
                  <a:solidFill>
                    <a:schemeClr val="tx2">
                      <a:lumMod val="50000"/>
                    </a:schemeClr>
                  </a:solidFill>
                  <a:latin typeface="Arial" charset="0"/>
                  <a:ea typeface="ＭＳ Ｐゴシック" charset="0"/>
                  <a:cs typeface="Arial" charset="0"/>
                </a:rPr>
                <a:t> of these colors</a:t>
              </a: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dirty="0">
                <a:solidFill>
                  <a:schemeClr val="tx2">
                    <a:lumMod val="50000"/>
                  </a:schemeClr>
                </a:solidFill>
                <a:latin typeface="Arial" charset="0"/>
                <a:ea typeface="ＭＳ Ｐゴシック" charset="0"/>
                <a:cs typeface="Arial" charset="0"/>
              </a:endParaRPr>
            </a:p>
          </p:txBody>
        </p:sp>
        <p:pic>
          <p:nvPicPr>
            <p:cNvPr id="15" name="Picture 14" descr="ThemeColors.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351445" y="3925860"/>
              <a:ext cx="1244158" cy="962944"/>
            </a:xfrm>
            <a:prstGeom prst="rect">
              <a:avLst/>
            </a:prstGeom>
          </p:spPr>
        </p:pic>
        <p:sp>
          <p:nvSpPr>
            <p:cNvPr id="16" name="Rectangle 15"/>
            <p:cNvSpPr/>
            <p:nvPr userDrawn="1"/>
          </p:nvSpPr>
          <p:spPr>
            <a:xfrm>
              <a:off x="-875862" y="4072751"/>
              <a:ext cx="757627" cy="157656"/>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775024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412325" y="0"/>
            <a:ext cx="7730642" cy="5157788"/>
          </a:xfrm>
          <a:prstGeom prst="rect">
            <a:avLst/>
          </a:prstGeom>
        </p:spPr>
      </p:pic>
      <p:grpSp>
        <p:nvGrpSpPr>
          <p:cNvPr id="5" name="Group 12"/>
          <p:cNvGrpSpPr>
            <a:grpSpLocks/>
          </p:cNvGrpSpPr>
          <p:nvPr userDrawn="1"/>
        </p:nvGrpSpPr>
        <p:grpSpPr bwMode="auto">
          <a:xfrm>
            <a:off x="0" y="0"/>
            <a:ext cx="10358438" cy="6872288"/>
            <a:chOff x="0" y="0"/>
            <a:chExt cx="10358438" cy="6872288"/>
          </a:xfrm>
        </p:grpSpPr>
        <p:sp>
          <p:nvSpPr>
            <p:cNvPr id="6" name="Freeform 7"/>
            <p:cNvSpPr>
              <a:spLocks/>
            </p:cNvSpPr>
            <p:nvPr/>
          </p:nvSpPr>
          <p:spPr bwMode="auto">
            <a:xfrm>
              <a:off x="0" y="0"/>
              <a:ext cx="5118100" cy="5157788"/>
            </a:xfrm>
            <a:custGeom>
              <a:avLst/>
              <a:gdLst>
                <a:gd name="T0" fmla="*/ 5118100 w 3224"/>
                <a:gd name="T1" fmla="*/ 5157788 h 3249"/>
                <a:gd name="T2" fmla="*/ 0 w 3224"/>
                <a:gd name="T3" fmla="*/ 5157788 h 3249"/>
                <a:gd name="T4" fmla="*/ 0 w 3224"/>
                <a:gd name="T5" fmla="*/ 0 h 3249"/>
                <a:gd name="T6" fmla="*/ 2138363 w 3224"/>
                <a:gd name="T7" fmla="*/ 0 h 3249"/>
                <a:gd name="T8" fmla="*/ 5118100 w 3224"/>
                <a:gd name="T9" fmla="*/ 5157788 h 32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24" h="3249">
                  <a:moveTo>
                    <a:pt x="3224" y="3249"/>
                  </a:moveTo>
                  <a:lnTo>
                    <a:pt x="0" y="3249"/>
                  </a:lnTo>
                  <a:lnTo>
                    <a:pt x="0" y="0"/>
                  </a:lnTo>
                  <a:lnTo>
                    <a:pt x="1347" y="0"/>
                  </a:lnTo>
                  <a:lnTo>
                    <a:pt x="3224" y="324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8"/>
            <p:cNvSpPr>
              <a:spLocks/>
            </p:cNvSpPr>
            <p:nvPr/>
          </p:nvSpPr>
          <p:spPr bwMode="auto">
            <a:xfrm>
              <a:off x="4298950" y="2347913"/>
              <a:ext cx="4868863" cy="2809875"/>
            </a:xfrm>
            <a:custGeom>
              <a:avLst/>
              <a:gdLst>
                <a:gd name="T0" fmla="*/ 4868863 w 3067"/>
                <a:gd name="T1" fmla="*/ 2809875 h 1770"/>
                <a:gd name="T2" fmla="*/ 0 w 3067"/>
                <a:gd name="T3" fmla="*/ 2809875 h 1770"/>
                <a:gd name="T4" fmla="*/ 4868863 w 3067"/>
                <a:gd name="T5" fmla="*/ 0 h 1770"/>
                <a:gd name="T6" fmla="*/ 4868863 w 3067"/>
                <a:gd name="T7" fmla="*/ 2809875 h 17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67" h="1770">
                  <a:moveTo>
                    <a:pt x="3067" y="1770"/>
                  </a:moveTo>
                  <a:lnTo>
                    <a:pt x="0" y="1770"/>
                  </a:lnTo>
                  <a:lnTo>
                    <a:pt x="3067" y="0"/>
                  </a:lnTo>
                  <a:lnTo>
                    <a:pt x="3067" y="1770"/>
                  </a:lnTo>
                  <a:close/>
                </a:path>
              </a:pathLst>
            </a:custGeom>
            <a:solidFill>
              <a:schemeClr val="accent1">
                <a:alpha val="1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9"/>
            <p:cNvSpPr>
              <a:spLocks noEditPoints="1"/>
            </p:cNvSpPr>
            <p:nvPr/>
          </p:nvSpPr>
          <p:spPr bwMode="auto">
            <a:xfrm>
              <a:off x="4911725" y="2347913"/>
              <a:ext cx="5446713" cy="4524375"/>
            </a:xfrm>
            <a:custGeom>
              <a:avLst/>
              <a:gdLst>
                <a:gd name="T0" fmla="*/ 0 w 3431"/>
                <a:gd name="T1" fmla="*/ 2457450 h 2850"/>
                <a:gd name="T2" fmla="*/ 22225 w 3431"/>
                <a:gd name="T3" fmla="*/ 2492375 h 2850"/>
                <a:gd name="T4" fmla="*/ 42863 w 3431"/>
                <a:gd name="T5" fmla="*/ 2528888 h 2850"/>
                <a:gd name="T6" fmla="*/ 65088 w 3431"/>
                <a:gd name="T7" fmla="*/ 2565400 h 2850"/>
                <a:gd name="T8" fmla="*/ 85725 w 3431"/>
                <a:gd name="T9" fmla="*/ 2601913 h 2850"/>
                <a:gd name="T10" fmla="*/ 106363 w 3431"/>
                <a:gd name="T11" fmla="*/ 2638425 h 2850"/>
                <a:gd name="T12" fmla="*/ 128588 w 3431"/>
                <a:gd name="T13" fmla="*/ 2673350 h 2850"/>
                <a:gd name="T14" fmla="*/ 149225 w 3431"/>
                <a:gd name="T15" fmla="*/ 2709863 h 2850"/>
                <a:gd name="T16" fmla="*/ 171450 w 3431"/>
                <a:gd name="T17" fmla="*/ 2746375 h 2850"/>
                <a:gd name="T18" fmla="*/ 192088 w 3431"/>
                <a:gd name="T19" fmla="*/ 2782888 h 2850"/>
                <a:gd name="T20" fmla="*/ 212725 w 3431"/>
                <a:gd name="T21" fmla="*/ 2817813 h 2850"/>
                <a:gd name="T22" fmla="*/ 234950 w 3431"/>
                <a:gd name="T23" fmla="*/ 2855913 h 2850"/>
                <a:gd name="T24" fmla="*/ 255588 w 3431"/>
                <a:gd name="T25" fmla="*/ 2890838 h 2850"/>
                <a:gd name="T26" fmla="*/ 277813 w 3431"/>
                <a:gd name="T27" fmla="*/ 2928938 h 2850"/>
                <a:gd name="T28" fmla="*/ 296863 w 3431"/>
                <a:gd name="T29" fmla="*/ 2963863 h 2850"/>
                <a:gd name="T30" fmla="*/ 319088 w 3431"/>
                <a:gd name="T31" fmla="*/ 3000375 h 2850"/>
                <a:gd name="T32" fmla="*/ 341313 w 3431"/>
                <a:gd name="T33" fmla="*/ 3036888 h 2850"/>
                <a:gd name="T34" fmla="*/ 361950 w 3431"/>
                <a:gd name="T35" fmla="*/ 3073400 h 2850"/>
                <a:gd name="T36" fmla="*/ 384175 w 3431"/>
                <a:gd name="T37" fmla="*/ 3109913 h 2850"/>
                <a:gd name="T38" fmla="*/ 403225 w 3431"/>
                <a:gd name="T39" fmla="*/ 3146425 h 2850"/>
                <a:gd name="T40" fmla="*/ 425450 w 3431"/>
                <a:gd name="T41" fmla="*/ 3181350 h 2850"/>
                <a:gd name="T42" fmla="*/ 446088 w 3431"/>
                <a:gd name="T43" fmla="*/ 3217863 h 2850"/>
                <a:gd name="T44" fmla="*/ 468313 w 3431"/>
                <a:gd name="T45" fmla="*/ 3254375 h 2850"/>
                <a:gd name="T46" fmla="*/ 490538 w 3431"/>
                <a:gd name="T47" fmla="*/ 3290888 h 2850"/>
                <a:gd name="T48" fmla="*/ 509588 w 3431"/>
                <a:gd name="T49" fmla="*/ 3327400 h 2850"/>
                <a:gd name="T50" fmla="*/ 531813 w 3431"/>
                <a:gd name="T51" fmla="*/ 3362325 h 2850"/>
                <a:gd name="T52" fmla="*/ 552450 w 3431"/>
                <a:gd name="T53" fmla="*/ 3400425 h 2850"/>
                <a:gd name="T54" fmla="*/ 574675 w 3431"/>
                <a:gd name="T55" fmla="*/ 3435350 h 2850"/>
                <a:gd name="T56" fmla="*/ 595313 w 3431"/>
                <a:gd name="T57" fmla="*/ 3471863 h 2850"/>
                <a:gd name="T58" fmla="*/ 615950 w 3431"/>
                <a:gd name="T59" fmla="*/ 3508375 h 2850"/>
                <a:gd name="T60" fmla="*/ 638175 w 3431"/>
                <a:gd name="T61" fmla="*/ 3544888 h 2850"/>
                <a:gd name="T62" fmla="*/ 658813 w 3431"/>
                <a:gd name="T63" fmla="*/ 3579813 h 2850"/>
                <a:gd name="T64" fmla="*/ 681038 w 3431"/>
                <a:gd name="T65" fmla="*/ 3617913 h 2850"/>
                <a:gd name="T66" fmla="*/ 701675 w 3431"/>
                <a:gd name="T67" fmla="*/ 3652838 h 2850"/>
                <a:gd name="T68" fmla="*/ 722313 w 3431"/>
                <a:gd name="T69" fmla="*/ 3690938 h 2850"/>
                <a:gd name="T70" fmla="*/ 4986338 w 3431"/>
                <a:gd name="T71" fmla="*/ 1276350 h 2850"/>
                <a:gd name="T72" fmla="*/ 5006975 w 3431"/>
                <a:gd name="T73" fmla="*/ 1312863 h 2850"/>
                <a:gd name="T74" fmla="*/ 5027613 w 3431"/>
                <a:gd name="T75" fmla="*/ 1349375 h 2850"/>
                <a:gd name="T76" fmla="*/ 5048250 w 3431"/>
                <a:gd name="T77" fmla="*/ 1385888 h 2850"/>
                <a:gd name="T78" fmla="*/ 828675 w 3431"/>
                <a:gd name="T79" fmla="*/ 3870325 h 2850"/>
                <a:gd name="T80" fmla="*/ 850900 w 3431"/>
                <a:gd name="T81" fmla="*/ 3906838 h 2850"/>
                <a:gd name="T82" fmla="*/ 871538 w 3431"/>
                <a:gd name="T83" fmla="*/ 3943350 h 2850"/>
                <a:gd name="T84" fmla="*/ 5132388 w 3431"/>
                <a:gd name="T85" fmla="*/ 1531938 h 2850"/>
                <a:gd name="T86" fmla="*/ 912813 w 3431"/>
                <a:gd name="T87" fmla="*/ 4016375 h 2850"/>
                <a:gd name="T88" fmla="*/ 935038 w 3431"/>
                <a:gd name="T89" fmla="*/ 4051300 h 2850"/>
                <a:gd name="T90" fmla="*/ 5195888 w 3431"/>
                <a:gd name="T91" fmla="*/ 1641475 h 2850"/>
                <a:gd name="T92" fmla="*/ 977900 w 3431"/>
                <a:gd name="T93" fmla="*/ 4124325 h 2850"/>
                <a:gd name="T94" fmla="*/ 5237163 w 3431"/>
                <a:gd name="T95" fmla="*/ 1714500 h 2850"/>
                <a:gd name="T96" fmla="*/ 5257800 w 3431"/>
                <a:gd name="T97" fmla="*/ 1749425 h 2850"/>
                <a:gd name="T98" fmla="*/ 5278438 w 3431"/>
                <a:gd name="T99" fmla="*/ 1787525 h 2850"/>
                <a:gd name="T100" fmla="*/ 1062038 w 3431"/>
                <a:gd name="T101" fmla="*/ 4270375 h 2850"/>
                <a:gd name="T102" fmla="*/ 1084263 w 3431"/>
                <a:gd name="T103" fmla="*/ 4306888 h 2850"/>
                <a:gd name="T104" fmla="*/ 5340350 w 3431"/>
                <a:gd name="T105" fmla="*/ 1897063 h 2850"/>
                <a:gd name="T106" fmla="*/ 1125538 w 3431"/>
                <a:gd name="T107" fmla="*/ 4379913 h 2850"/>
                <a:gd name="T108" fmla="*/ 1147763 w 3431"/>
                <a:gd name="T109" fmla="*/ 4414838 h 2850"/>
                <a:gd name="T110" fmla="*/ 5403850 w 3431"/>
                <a:gd name="T111" fmla="*/ 2005013 h 2850"/>
                <a:gd name="T112" fmla="*/ 5424488 w 3431"/>
                <a:gd name="T113" fmla="*/ 2043113 h 2850"/>
                <a:gd name="T114" fmla="*/ 5446713 w 3431"/>
                <a:gd name="T115" fmla="*/ 2078038 h 28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31" h="2850">
                  <a:moveTo>
                    <a:pt x="2681" y="0"/>
                  </a:moveTo>
                  <a:lnTo>
                    <a:pt x="0" y="1548"/>
                  </a:lnTo>
                  <a:moveTo>
                    <a:pt x="2694" y="22"/>
                  </a:moveTo>
                  <a:lnTo>
                    <a:pt x="14" y="1570"/>
                  </a:lnTo>
                  <a:moveTo>
                    <a:pt x="2707" y="46"/>
                  </a:moveTo>
                  <a:lnTo>
                    <a:pt x="27" y="1593"/>
                  </a:lnTo>
                  <a:moveTo>
                    <a:pt x="2720" y="68"/>
                  </a:moveTo>
                  <a:lnTo>
                    <a:pt x="41" y="1616"/>
                  </a:lnTo>
                  <a:moveTo>
                    <a:pt x="2734" y="91"/>
                  </a:moveTo>
                  <a:lnTo>
                    <a:pt x="54" y="1639"/>
                  </a:lnTo>
                  <a:moveTo>
                    <a:pt x="2746" y="114"/>
                  </a:moveTo>
                  <a:lnTo>
                    <a:pt x="67" y="1662"/>
                  </a:lnTo>
                  <a:moveTo>
                    <a:pt x="2760" y="137"/>
                  </a:moveTo>
                  <a:lnTo>
                    <a:pt x="81" y="1684"/>
                  </a:lnTo>
                  <a:moveTo>
                    <a:pt x="2773" y="161"/>
                  </a:moveTo>
                  <a:lnTo>
                    <a:pt x="94" y="1707"/>
                  </a:lnTo>
                  <a:moveTo>
                    <a:pt x="2786" y="183"/>
                  </a:moveTo>
                  <a:lnTo>
                    <a:pt x="108" y="1730"/>
                  </a:lnTo>
                  <a:moveTo>
                    <a:pt x="2799" y="207"/>
                  </a:moveTo>
                  <a:lnTo>
                    <a:pt x="121" y="1753"/>
                  </a:lnTo>
                  <a:moveTo>
                    <a:pt x="2812" y="229"/>
                  </a:moveTo>
                  <a:lnTo>
                    <a:pt x="134" y="1775"/>
                  </a:lnTo>
                  <a:moveTo>
                    <a:pt x="2825" y="252"/>
                  </a:moveTo>
                  <a:lnTo>
                    <a:pt x="148" y="1799"/>
                  </a:lnTo>
                  <a:moveTo>
                    <a:pt x="2839" y="275"/>
                  </a:moveTo>
                  <a:lnTo>
                    <a:pt x="161" y="1821"/>
                  </a:lnTo>
                  <a:moveTo>
                    <a:pt x="2852" y="298"/>
                  </a:moveTo>
                  <a:lnTo>
                    <a:pt x="175" y="1845"/>
                  </a:lnTo>
                  <a:moveTo>
                    <a:pt x="2865" y="321"/>
                  </a:moveTo>
                  <a:lnTo>
                    <a:pt x="187" y="1867"/>
                  </a:lnTo>
                  <a:moveTo>
                    <a:pt x="2878" y="344"/>
                  </a:moveTo>
                  <a:lnTo>
                    <a:pt x="201" y="1890"/>
                  </a:lnTo>
                  <a:moveTo>
                    <a:pt x="2891" y="367"/>
                  </a:moveTo>
                  <a:lnTo>
                    <a:pt x="215" y="1913"/>
                  </a:lnTo>
                  <a:moveTo>
                    <a:pt x="2904" y="390"/>
                  </a:moveTo>
                  <a:lnTo>
                    <a:pt x="228" y="1936"/>
                  </a:lnTo>
                  <a:moveTo>
                    <a:pt x="2918" y="413"/>
                  </a:moveTo>
                  <a:lnTo>
                    <a:pt x="242" y="1959"/>
                  </a:lnTo>
                  <a:moveTo>
                    <a:pt x="2931" y="436"/>
                  </a:moveTo>
                  <a:lnTo>
                    <a:pt x="254" y="1982"/>
                  </a:lnTo>
                  <a:moveTo>
                    <a:pt x="2944" y="459"/>
                  </a:moveTo>
                  <a:lnTo>
                    <a:pt x="268" y="2004"/>
                  </a:lnTo>
                  <a:moveTo>
                    <a:pt x="2957" y="482"/>
                  </a:moveTo>
                  <a:lnTo>
                    <a:pt x="281" y="2027"/>
                  </a:lnTo>
                  <a:moveTo>
                    <a:pt x="2970" y="505"/>
                  </a:moveTo>
                  <a:lnTo>
                    <a:pt x="295" y="2050"/>
                  </a:lnTo>
                  <a:moveTo>
                    <a:pt x="2983" y="528"/>
                  </a:moveTo>
                  <a:lnTo>
                    <a:pt x="309" y="2073"/>
                  </a:lnTo>
                  <a:moveTo>
                    <a:pt x="2997" y="551"/>
                  </a:moveTo>
                  <a:lnTo>
                    <a:pt x="321" y="2096"/>
                  </a:lnTo>
                  <a:moveTo>
                    <a:pt x="3009" y="574"/>
                  </a:moveTo>
                  <a:lnTo>
                    <a:pt x="335" y="2118"/>
                  </a:lnTo>
                  <a:moveTo>
                    <a:pt x="3023" y="597"/>
                  </a:moveTo>
                  <a:lnTo>
                    <a:pt x="348" y="2142"/>
                  </a:lnTo>
                  <a:moveTo>
                    <a:pt x="3036" y="620"/>
                  </a:moveTo>
                  <a:lnTo>
                    <a:pt x="362" y="2164"/>
                  </a:lnTo>
                  <a:moveTo>
                    <a:pt x="3049" y="643"/>
                  </a:moveTo>
                  <a:lnTo>
                    <a:pt x="375" y="2187"/>
                  </a:lnTo>
                  <a:moveTo>
                    <a:pt x="3062" y="666"/>
                  </a:moveTo>
                  <a:lnTo>
                    <a:pt x="388" y="2210"/>
                  </a:lnTo>
                  <a:moveTo>
                    <a:pt x="3076" y="689"/>
                  </a:moveTo>
                  <a:lnTo>
                    <a:pt x="402" y="2233"/>
                  </a:lnTo>
                  <a:moveTo>
                    <a:pt x="3088" y="712"/>
                  </a:moveTo>
                  <a:lnTo>
                    <a:pt x="415" y="2255"/>
                  </a:lnTo>
                  <a:moveTo>
                    <a:pt x="3101" y="735"/>
                  </a:moveTo>
                  <a:lnTo>
                    <a:pt x="429" y="2279"/>
                  </a:lnTo>
                  <a:moveTo>
                    <a:pt x="3115" y="758"/>
                  </a:moveTo>
                  <a:lnTo>
                    <a:pt x="442" y="2301"/>
                  </a:lnTo>
                  <a:moveTo>
                    <a:pt x="3128" y="781"/>
                  </a:moveTo>
                  <a:lnTo>
                    <a:pt x="455" y="2325"/>
                  </a:lnTo>
                  <a:moveTo>
                    <a:pt x="469" y="2347"/>
                  </a:moveTo>
                  <a:lnTo>
                    <a:pt x="3141" y="804"/>
                  </a:lnTo>
                  <a:moveTo>
                    <a:pt x="482" y="2370"/>
                  </a:moveTo>
                  <a:lnTo>
                    <a:pt x="3154" y="827"/>
                  </a:lnTo>
                  <a:moveTo>
                    <a:pt x="496" y="2393"/>
                  </a:moveTo>
                  <a:lnTo>
                    <a:pt x="3167" y="850"/>
                  </a:lnTo>
                  <a:moveTo>
                    <a:pt x="509" y="2416"/>
                  </a:moveTo>
                  <a:lnTo>
                    <a:pt x="3180" y="873"/>
                  </a:lnTo>
                  <a:moveTo>
                    <a:pt x="3194" y="895"/>
                  </a:moveTo>
                  <a:lnTo>
                    <a:pt x="522" y="2438"/>
                  </a:lnTo>
                  <a:moveTo>
                    <a:pt x="3206" y="919"/>
                  </a:moveTo>
                  <a:lnTo>
                    <a:pt x="536" y="2461"/>
                  </a:lnTo>
                  <a:moveTo>
                    <a:pt x="3220" y="941"/>
                  </a:moveTo>
                  <a:lnTo>
                    <a:pt x="549" y="2484"/>
                  </a:lnTo>
                  <a:moveTo>
                    <a:pt x="563" y="2507"/>
                  </a:moveTo>
                  <a:lnTo>
                    <a:pt x="3233" y="965"/>
                  </a:lnTo>
                  <a:moveTo>
                    <a:pt x="3246" y="988"/>
                  </a:moveTo>
                  <a:lnTo>
                    <a:pt x="575" y="2530"/>
                  </a:lnTo>
                  <a:moveTo>
                    <a:pt x="3259" y="1011"/>
                  </a:moveTo>
                  <a:lnTo>
                    <a:pt x="589" y="2552"/>
                  </a:lnTo>
                  <a:moveTo>
                    <a:pt x="603" y="2576"/>
                  </a:moveTo>
                  <a:lnTo>
                    <a:pt x="3273" y="1034"/>
                  </a:lnTo>
                  <a:moveTo>
                    <a:pt x="3285" y="1056"/>
                  </a:moveTo>
                  <a:lnTo>
                    <a:pt x="616" y="2598"/>
                  </a:lnTo>
                  <a:moveTo>
                    <a:pt x="630" y="2621"/>
                  </a:moveTo>
                  <a:lnTo>
                    <a:pt x="3299" y="1080"/>
                  </a:lnTo>
                  <a:moveTo>
                    <a:pt x="642" y="2644"/>
                  </a:moveTo>
                  <a:lnTo>
                    <a:pt x="3312" y="1102"/>
                  </a:lnTo>
                  <a:moveTo>
                    <a:pt x="656" y="2667"/>
                  </a:moveTo>
                  <a:lnTo>
                    <a:pt x="3325" y="1126"/>
                  </a:lnTo>
                  <a:moveTo>
                    <a:pt x="3338" y="1148"/>
                  </a:moveTo>
                  <a:lnTo>
                    <a:pt x="669" y="2690"/>
                  </a:lnTo>
                  <a:moveTo>
                    <a:pt x="3352" y="1172"/>
                  </a:moveTo>
                  <a:lnTo>
                    <a:pt x="683" y="2713"/>
                  </a:lnTo>
                  <a:moveTo>
                    <a:pt x="696" y="2735"/>
                  </a:moveTo>
                  <a:lnTo>
                    <a:pt x="3364" y="1195"/>
                  </a:lnTo>
                  <a:moveTo>
                    <a:pt x="3378" y="1217"/>
                  </a:moveTo>
                  <a:lnTo>
                    <a:pt x="709" y="2759"/>
                  </a:lnTo>
                  <a:moveTo>
                    <a:pt x="3391" y="1241"/>
                  </a:moveTo>
                  <a:lnTo>
                    <a:pt x="723" y="2781"/>
                  </a:lnTo>
                  <a:moveTo>
                    <a:pt x="736" y="2804"/>
                  </a:moveTo>
                  <a:lnTo>
                    <a:pt x="3404" y="1263"/>
                  </a:lnTo>
                  <a:moveTo>
                    <a:pt x="750" y="2827"/>
                  </a:moveTo>
                  <a:lnTo>
                    <a:pt x="3417" y="1287"/>
                  </a:lnTo>
                  <a:moveTo>
                    <a:pt x="763" y="2850"/>
                  </a:moveTo>
                  <a:lnTo>
                    <a:pt x="3431" y="1309"/>
                  </a:ln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 name="Title 1"/>
          <p:cNvSpPr>
            <a:spLocks noGrp="1"/>
          </p:cNvSpPr>
          <p:nvPr>
            <p:ph type="ctrTitle"/>
          </p:nvPr>
        </p:nvSpPr>
        <p:spPr>
          <a:xfrm>
            <a:off x="323849" y="2574925"/>
            <a:ext cx="3840480" cy="1590675"/>
          </a:xfrm>
        </p:spPr>
        <p:txBody>
          <a:bodyPr>
            <a:noAutofit/>
          </a:bodyPr>
          <a:lstStyle>
            <a:lvl1pPr marL="0" algn="l" defTabSz="457200" rtl="0" eaLnBrk="1" latinLnBrk="0" hangingPunct="1">
              <a:lnSpc>
                <a:spcPct val="90000"/>
              </a:lnSpc>
              <a:defRPr lang="en-US" sz="3600" b="0" kern="1200" baseline="0" dirty="0">
                <a:solidFill>
                  <a:schemeClr val="bg1"/>
                </a:solidFill>
                <a:latin typeface="+mj-lt"/>
                <a:ea typeface="+mn-ea"/>
                <a:cs typeface="+mn-cs"/>
              </a:defRPr>
            </a:lvl1pPr>
          </a:lstStyle>
          <a:p>
            <a:r>
              <a:rPr lang="en-US"/>
              <a:t>Click to edit Master title style</a:t>
            </a:r>
            <a:endParaRPr lang="en-US" dirty="0"/>
          </a:p>
        </p:txBody>
      </p:sp>
      <p:sp>
        <p:nvSpPr>
          <p:cNvPr id="11" name="Subtitle 2"/>
          <p:cNvSpPr>
            <a:spLocks noGrp="1"/>
          </p:cNvSpPr>
          <p:nvPr>
            <p:ph type="subTitle" idx="1" hasCustomPrompt="1"/>
          </p:nvPr>
        </p:nvSpPr>
        <p:spPr>
          <a:xfrm>
            <a:off x="323850" y="1280160"/>
            <a:ext cx="3017520" cy="914400"/>
          </a:xfrm>
        </p:spPr>
        <p:txBody>
          <a:bodyPr anchor="b"/>
          <a:lstStyle>
            <a:lvl1pPr marL="0" indent="0" algn="l">
              <a:buNone/>
              <a:defRPr sz="1600" b="1" cap="all"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t>
            </a:r>
            <a:r>
              <a:rPr lang="en-US" dirty="0" err="1"/>
              <a:t>aDD</a:t>
            </a:r>
            <a:r>
              <a:rPr lang="en-US" dirty="0"/>
              <a:t> “Kronos For” or Customer Name</a:t>
            </a:r>
          </a:p>
        </p:txBody>
      </p:sp>
      <p:sp>
        <p:nvSpPr>
          <p:cNvPr id="29" name="Text Placeholder 28"/>
          <p:cNvSpPr>
            <a:spLocks noGrp="1"/>
          </p:cNvSpPr>
          <p:nvPr>
            <p:ph type="body" sz="quarter" idx="10" hasCustomPrompt="1"/>
          </p:nvPr>
        </p:nvSpPr>
        <p:spPr>
          <a:xfrm>
            <a:off x="320674" y="4403725"/>
            <a:ext cx="4251326" cy="457200"/>
          </a:xfrm>
        </p:spPr>
        <p:txBody>
          <a:bodyPr/>
          <a:lstStyle>
            <a:lvl1pPr marL="0" indent="0">
              <a:buNone/>
              <a:defRPr sz="1300" cap="all" baseline="0">
                <a:solidFill>
                  <a:schemeClr val="bg1"/>
                </a:solidFill>
              </a:defRPr>
            </a:lvl1pPr>
          </a:lstStyle>
          <a:p>
            <a:pPr lvl="0"/>
            <a:r>
              <a:rPr lang="en-US" dirty="0"/>
              <a:t>Click to enter presenter</a:t>
            </a:r>
          </a:p>
        </p:txBody>
      </p:sp>
    </p:spTree>
    <p:extLst>
      <p:ext uri="{BB962C8B-B14F-4D97-AF65-F5344CB8AC3E}">
        <p14:creationId xmlns:p14="http://schemas.microsoft.com/office/powerpoint/2010/main" val="1930104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4" name="Picture 2" descr="D:\Working\Kronos\17284 Kronos Template Refresh\powerpoint\media\subscription\iStock_000081483227_Large.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850" y="0"/>
            <a:ext cx="88201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2"/>
          <p:cNvGrpSpPr>
            <a:grpSpLocks/>
          </p:cNvGrpSpPr>
          <p:nvPr/>
        </p:nvGrpSpPr>
        <p:grpSpPr bwMode="auto">
          <a:xfrm>
            <a:off x="0" y="0"/>
            <a:ext cx="10358438" cy="6872288"/>
            <a:chOff x="0" y="0"/>
            <a:chExt cx="10358438" cy="6872288"/>
          </a:xfrm>
        </p:grpSpPr>
        <p:sp>
          <p:nvSpPr>
            <p:cNvPr id="6" name="Freeform 7"/>
            <p:cNvSpPr>
              <a:spLocks/>
            </p:cNvSpPr>
            <p:nvPr/>
          </p:nvSpPr>
          <p:spPr bwMode="auto">
            <a:xfrm>
              <a:off x="0" y="0"/>
              <a:ext cx="5118100" cy="5157788"/>
            </a:xfrm>
            <a:custGeom>
              <a:avLst/>
              <a:gdLst>
                <a:gd name="T0" fmla="*/ 3224 w 3224"/>
                <a:gd name="T1" fmla="*/ 3249 h 3249"/>
                <a:gd name="T2" fmla="*/ 0 w 3224"/>
                <a:gd name="T3" fmla="*/ 3249 h 3249"/>
                <a:gd name="T4" fmla="*/ 0 w 3224"/>
                <a:gd name="T5" fmla="*/ 0 h 3249"/>
                <a:gd name="T6" fmla="*/ 1347 w 3224"/>
                <a:gd name="T7" fmla="*/ 0 h 3249"/>
                <a:gd name="T8" fmla="*/ 3224 w 3224"/>
                <a:gd name="T9" fmla="*/ 3249 h 3249"/>
              </a:gdLst>
              <a:ahLst/>
              <a:cxnLst>
                <a:cxn ang="0">
                  <a:pos x="T0" y="T1"/>
                </a:cxn>
                <a:cxn ang="0">
                  <a:pos x="T2" y="T3"/>
                </a:cxn>
                <a:cxn ang="0">
                  <a:pos x="T4" y="T5"/>
                </a:cxn>
                <a:cxn ang="0">
                  <a:pos x="T6" y="T7"/>
                </a:cxn>
                <a:cxn ang="0">
                  <a:pos x="T8" y="T9"/>
                </a:cxn>
              </a:cxnLst>
              <a:rect l="0" t="0" r="r" b="b"/>
              <a:pathLst>
                <a:path w="3224" h="3249">
                  <a:moveTo>
                    <a:pt x="3224" y="3249"/>
                  </a:moveTo>
                  <a:lnTo>
                    <a:pt x="0" y="3249"/>
                  </a:lnTo>
                  <a:lnTo>
                    <a:pt x="0" y="0"/>
                  </a:lnTo>
                  <a:lnTo>
                    <a:pt x="1347" y="0"/>
                  </a:lnTo>
                  <a:lnTo>
                    <a:pt x="3224" y="32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latin typeface="+mn-lt"/>
                <a:ea typeface="+mn-ea"/>
                <a:cs typeface="+mn-cs"/>
              </a:endParaRPr>
            </a:p>
          </p:txBody>
        </p:sp>
        <p:sp>
          <p:nvSpPr>
            <p:cNvPr id="7" name="Freeform 8"/>
            <p:cNvSpPr>
              <a:spLocks/>
            </p:cNvSpPr>
            <p:nvPr/>
          </p:nvSpPr>
          <p:spPr bwMode="auto">
            <a:xfrm>
              <a:off x="4298950" y="2347913"/>
              <a:ext cx="4868863" cy="2809875"/>
            </a:xfrm>
            <a:custGeom>
              <a:avLst/>
              <a:gdLst>
                <a:gd name="T0" fmla="*/ 4868863 w 3067"/>
                <a:gd name="T1" fmla="*/ 2809875 h 1770"/>
                <a:gd name="T2" fmla="*/ 0 w 3067"/>
                <a:gd name="T3" fmla="*/ 2809875 h 1770"/>
                <a:gd name="T4" fmla="*/ 4868863 w 3067"/>
                <a:gd name="T5" fmla="*/ 0 h 1770"/>
                <a:gd name="T6" fmla="*/ 4868863 w 3067"/>
                <a:gd name="T7" fmla="*/ 2809875 h 17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67" h="1770">
                  <a:moveTo>
                    <a:pt x="3067" y="1770"/>
                  </a:moveTo>
                  <a:lnTo>
                    <a:pt x="0" y="1770"/>
                  </a:lnTo>
                  <a:lnTo>
                    <a:pt x="3067" y="0"/>
                  </a:lnTo>
                  <a:lnTo>
                    <a:pt x="3067" y="1770"/>
                  </a:lnTo>
                  <a:close/>
                </a:path>
              </a:pathLst>
            </a:custGeom>
            <a:solidFill>
              <a:schemeClr val="accent1">
                <a:alpha val="1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9"/>
            <p:cNvSpPr>
              <a:spLocks noEditPoints="1"/>
            </p:cNvSpPr>
            <p:nvPr/>
          </p:nvSpPr>
          <p:spPr bwMode="auto">
            <a:xfrm>
              <a:off x="4911725" y="2347913"/>
              <a:ext cx="5446713" cy="4524375"/>
            </a:xfrm>
            <a:custGeom>
              <a:avLst/>
              <a:gdLst>
                <a:gd name="T0" fmla="*/ 0 w 3431"/>
                <a:gd name="T1" fmla="*/ 2457450 h 2850"/>
                <a:gd name="T2" fmla="*/ 22225 w 3431"/>
                <a:gd name="T3" fmla="*/ 2492375 h 2850"/>
                <a:gd name="T4" fmla="*/ 42863 w 3431"/>
                <a:gd name="T5" fmla="*/ 2528888 h 2850"/>
                <a:gd name="T6" fmla="*/ 65088 w 3431"/>
                <a:gd name="T7" fmla="*/ 2565400 h 2850"/>
                <a:gd name="T8" fmla="*/ 85725 w 3431"/>
                <a:gd name="T9" fmla="*/ 2601913 h 2850"/>
                <a:gd name="T10" fmla="*/ 106363 w 3431"/>
                <a:gd name="T11" fmla="*/ 2638425 h 2850"/>
                <a:gd name="T12" fmla="*/ 128588 w 3431"/>
                <a:gd name="T13" fmla="*/ 2673350 h 2850"/>
                <a:gd name="T14" fmla="*/ 149225 w 3431"/>
                <a:gd name="T15" fmla="*/ 2709863 h 2850"/>
                <a:gd name="T16" fmla="*/ 171450 w 3431"/>
                <a:gd name="T17" fmla="*/ 2746375 h 2850"/>
                <a:gd name="T18" fmla="*/ 192088 w 3431"/>
                <a:gd name="T19" fmla="*/ 2782888 h 2850"/>
                <a:gd name="T20" fmla="*/ 212725 w 3431"/>
                <a:gd name="T21" fmla="*/ 2817813 h 2850"/>
                <a:gd name="T22" fmla="*/ 234950 w 3431"/>
                <a:gd name="T23" fmla="*/ 2855913 h 2850"/>
                <a:gd name="T24" fmla="*/ 255588 w 3431"/>
                <a:gd name="T25" fmla="*/ 2890838 h 2850"/>
                <a:gd name="T26" fmla="*/ 277813 w 3431"/>
                <a:gd name="T27" fmla="*/ 2928938 h 2850"/>
                <a:gd name="T28" fmla="*/ 296863 w 3431"/>
                <a:gd name="T29" fmla="*/ 2963863 h 2850"/>
                <a:gd name="T30" fmla="*/ 319088 w 3431"/>
                <a:gd name="T31" fmla="*/ 3000375 h 2850"/>
                <a:gd name="T32" fmla="*/ 341313 w 3431"/>
                <a:gd name="T33" fmla="*/ 3036888 h 2850"/>
                <a:gd name="T34" fmla="*/ 361950 w 3431"/>
                <a:gd name="T35" fmla="*/ 3073400 h 2850"/>
                <a:gd name="T36" fmla="*/ 384175 w 3431"/>
                <a:gd name="T37" fmla="*/ 3109913 h 2850"/>
                <a:gd name="T38" fmla="*/ 403225 w 3431"/>
                <a:gd name="T39" fmla="*/ 3146425 h 2850"/>
                <a:gd name="T40" fmla="*/ 425450 w 3431"/>
                <a:gd name="T41" fmla="*/ 3181350 h 2850"/>
                <a:gd name="T42" fmla="*/ 446088 w 3431"/>
                <a:gd name="T43" fmla="*/ 3217863 h 2850"/>
                <a:gd name="T44" fmla="*/ 468313 w 3431"/>
                <a:gd name="T45" fmla="*/ 3254375 h 2850"/>
                <a:gd name="T46" fmla="*/ 490538 w 3431"/>
                <a:gd name="T47" fmla="*/ 3290888 h 2850"/>
                <a:gd name="T48" fmla="*/ 509588 w 3431"/>
                <a:gd name="T49" fmla="*/ 3327400 h 2850"/>
                <a:gd name="T50" fmla="*/ 531813 w 3431"/>
                <a:gd name="T51" fmla="*/ 3362325 h 2850"/>
                <a:gd name="T52" fmla="*/ 552450 w 3431"/>
                <a:gd name="T53" fmla="*/ 3400425 h 2850"/>
                <a:gd name="T54" fmla="*/ 574675 w 3431"/>
                <a:gd name="T55" fmla="*/ 3435350 h 2850"/>
                <a:gd name="T56" fmla="*/ 595313 w 3431"/>
                <a:gd name="T57" fmla="*/ 3471863 h 2850"/>
                <a:gd name="T58" fmla="*/ 615950 w 3431"/>
                <a:gd name="T59" fmla="*/ 3508375 h 2850"/>
                <a:gd name="T60" fmla="*/ 638175 w 3431"/>
                <a:gd name="T61" fmla="*/ 3544888 h 2850"/>
                <a:gd name="T62" fmla="*/ 658813 w 3431"/>
                <a:gd name="T63" fmla="*/ 3579813 h 2850"/>
                <a:gd name="T64" fmla="*/ 681038 w 3431"/>
                <a:gd name="T65" fmla="*/ 3617913 h 2850"/>
                <a:gd name="T66" fmla="*/ 701675 w 3431"/>
                <a:gd name="T67" fmla="*/ 3652838 h 2850"/>
                <a:gd name="T68" fmla="*/ 722313 w 3431"/>
                <a:gd name="T69" fmla="*/ 3690938 h 2850"/>
                <a:gd name="T70" fmla="*/ 4986338 w 3431"/>
                <a:gd name="T71" fmla="*/ 1276350 h 2850"/>
                <a:gd name="T72" fmla="*/ 5006975 w 3431"/>
                <a:gd name="T73" fmla="*/ 1312863 h 2850"/>
                <a:gd name="T74" fmla="*/ 5027613 w 3431"/>
                <a:gd name="T75" fmla="*/ 1349375 h 2850"/>
                <a:gd name="T76" fmla="*/ 5048250 w 3431"/>
                <a:gd name="T77" fmla="*/ 1385888 h 2850"/>
                <a:gd name="T78" fmla="*/ 828675 w 3431"/>
                <a:gd name="T79" fmla="*/ 3870325 h 2850"/>
                <a:gd name="T80" fmla="*/ 850900 w 3431"/>
                <a:gd name="T81" fmla="*/ 3906838 h 2850"/>
                <a:gd name="T82" fmla="*/ 871538 w 3431"/>
                <a:gd name="T83" fmla="*/ 3943350 h 2850"/>
                <a:gd name="T84" fmla="*/ 5132388 w 3431"/>
                <a:gd name="T85" fmla="*/ 1531938 h 2850"/>
                <a:gd name="T86" fmla="*/ 912813 w 3431"/>
                <a:gd name="T87" fmla="*/ 4016375 h 2850"/>
                <a:gd name="T88" fmla="*/ 935038 w 3431"/>
                <a:gd name="T89" fmla="*/ 4051300 h 2850"/>
                <a:gd name="T90" fmla="*/ 5195888 w 3431"/>
                <a:gd name="T91" fmla="*/ 1641475 h 2850"/>
                <a:gd name="T92" fmla="*/ 977900 w 3431"/>
                <a:gd name="T93" fmla="*/ 4124325 h 2850"/>
                <a:gd name="T94" fmla="*/ 5237163 w 3431"/>
                <a:gd name="T95" fmla="*/ 1714500 h 2850"/>
                <a:gd name="T96" fmla="*/ 5257800 w 3431"/>
                <a:gd name="T97" fmla="*/ 1749425 h 2850"/>
                <a:gd name="T98" fmla="*/ 5278438 w 3431"/>
                <a:gd name="T99" fmla="*/ 1787525 h 2850"/>
                <a:gd name="T100" fmla="*/ 1062038 w 3431"/>
                <a:gd name="T101" fmla="*/ 4270375 h 2850"/>
                <a:gd name="T102" fmla="*/ 1084263 w 3431"/>
                <a:gd name="T103" fmla="*/ 4306888 h 2850"/>
                <a:gd name="T104" fmla="*/ 5340350 w 3431"/>
                <a:gd name="T105" fmla="*/ 1897063 h 2850"/>
                <a:gd name="T106" fmla="*/ 1125538 w 3431"/>
                <a:gd name="T107" fmla="*/ 4379913 h 2850"/>
                <a:gd name="T108" fmla="*/ 1147763 w 3431"/>
                <a:gd name="T109" fmla="*/ 4414838 h 2850"/>
                <a:gd name="T110" fmla="*/ 5403850 w 3431"/>
                <a:gd name="T111" fmla="*/ 2005013 h 2850"/>
                <a:gd name="T112" fmla="*/ 5424488 w 3431"/>
                <a:gd name="T113" fmla="*/ 2043113 h 2850"/>
                <a:gd name="T114" fmla="*/ 5446713 w 3431"/>
                <a:gd name="T115" fmla="*/ 2078038 h 28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31" h="2850">
                  <a:moveTo>
                    <a:pt x="2681" y="0"/>
                  </a:moveTo>
                  <a:lnTo>
                    <a:pt x="0" y="1548"/>
                  </a:lnTo>
                  <a:moveTo>
                    <a:pt x="2694" y="22"/>
                  </a:moveTo>
                  <a:lnTo>
                    <a:pt x="14" y="1570"/>
                  </a:lnTo>
                  <a:moveTo>
                    <a:pt x="2707" y="46"/>
                  </a:moveTo>
                  <a:lnTo>
                    <a:pt x="27" y="1593"/>
                  </a:lnTo>
                  <a:moveTo>
                    <a:pt x="2720" y="68"/>
                  </a:moveTo>
                  <a:lnTo>
                    <a:pt x="41" y="1616"/>
                  </a:lnTo>
                  <a:moveTo>
                    <a:pt x="2734" y="91"/>
                  </a:moveTo>
                  <a:lnTo>
                    <a:pt x="54" y="1639"/>
                  </a:lnTo>
                  <a:moveTo>
                    <a:pt x="2746" y="114"/>
                  </a:moveTo>
                  <a:lnTo>
                    <a:pt x="67" y="1662"/>
                  </a:lnTo>
                  <a:moveTo>
                    <a:pt x="2760" y="137"/>
                  </a:moveTo>
                  <a:lnTo>
                    <a:pt x="81" y="1684"/>
                  </a:lnTo>
                  <a:moveTo>
                    <a:pt x="2773" y="161"/>
                  </a:moveTo>
                  <a:lnTo>
                    <a:pt x="94" y="1707"/>
                  </a:lnTo>
                  <a:moveTo>
                    <a:pt x="2786" y="183"/>
                  </a:moveTo>
                  <a:lnTo>
                    <a:pt x="108" y="1730"/>
                  </a:lnTo>
                  <a:moveTo>
                    <a:pt x="2799" y="207"/>
                  </a:moveTo>
                  <a:lnTo>
                    <a:pt x="121" y="1753"/>
                  </a:lnTo>
                  <a:moveTo>
                    <a:pt x="2812" y="229"/>
                  </a:moveTo>
                  <a:lnTo>
                    <a:pt x="134" y="1775"/>
                  </a:lnTo>
                  <a:moveTo>
                    <a:pt x="2825" y="252"/>
                  </a:moveTo>
                  <a:lnTo>
                    <a:pt x="148" y="1799"/>
                  </a:lnTo>
                  <a:moveTo>
                    <a:pt x="2839" y="275"/>
                  </a:moveTo>
                  <a:lnTo>
                    <a:pt x="161" y="1821"/>
                  </a:lnTo>
                  <a:moveTo>
                    <a:pt x="2852" y="298"/>
                  </a:moveTo>
                  <a:lnTo>
                    <a:pt x="175" y="1845"/>
                  </a:lnTo>
                  <a:moveTo>
                    <a:pt x="2865" y="321"/>
                  </a:moveTo>
                  <a:lnTo>
                    <a:pt x="187" y="1867"/>
                  </a:lnTo>
                  <a:moveTo>
                    <a:pt x="2878" y="344"/>
                  </a:moveTo>
                  <a:lnTo>
                    <a:pt x="201" y="1890"/>
                  </a:lnTo>
                  <a:moveTo>
                    <a:pt x="2891" y="367"/>
                  </a:moveTo>
                  <a:lnTo>
                    <a:pt x="215" y="1913"/>
                  </a:lnTo>
                  <a:moveTo>
                    <a:pt x="2904" y="390"/>
                  </a:moveTo>
                  <a:lnTo>
                    <a:pt x="228" y="1936"/>
                  </a:lnTo>
                  <a:moveTo>
                    <a:pt x="2918" y="413"/>
                  </a:moveTo>
                  <a:lnTo>
                    <a:pt x="242" y="1959"/>
                  </a:lnTo>
                  <a:moveTo>
                    <a:pt x="2931" y="436"/>
                  </a:moveTo>
                  <a:lnTo>
                    <a:pt x="254" y="1982"/>
                  </a:lnTo>
                  <a:moveTo>
                    <a:pt x="2944" y="459"/>
                  </a:moveTo>
                  <a:lnTo>
                    <a:pt x="268" y="2004"/>
                  </a:lnTo>
                  <a:moveTo>
                    <a:pt x="2957" y="482"/>
                  </a:moveTo>
                  <a:lnTo>
                    <a:pt x="281" y="2027"/>
                  </a:lnTo>
                  <a:moveTo>
                    <a:pt x="2970" y="505"/>
                  </a:moveTo>
                  <a:lnTo>
                    <a:pt x="295" y="2050"/>
                  </a:lnTo>
                  <a:moveTo>
                    <a:pt x="2983" y="528"/>
                  </a:moveTo>
                  <a:lnTo>
                    <a:pt x="309" y="2073"/>
                  </a:lnTo>
                  <a:moveTo>
                    <a:pt x="2997" y="551"/>
                  </a:moveTo>
                  <a:lnTo>
                    <a:pt x="321" y="2096"/>
                  </a:lnTo>
                  <a:moveTo>
                    <a:pt x="3009" y="574"/>
                  </a:moveTo>
                  <a:lnTo>
                    <a:pt x="335" y="2118"/>
                  </a:lnTo>
                  <a:moveTo>
                    <a:pt x="3023" y="597"/>
                  </a:moveTo>
                  <a:lnTo>
                    <a:pt x="348" y="2142"/>
                  </a:lnTo>
                  <a:moveTo>
                    <a:pt x="3036" y="620"/>
                  </a:moveTo>
                  <a:lnTo>
                    <a:pt x="362" y="2164"/>
                  </a:lnTo>
                  <a:moveTo>
                    <a:pt x="3049" y="643"/>
                  </a:moveTo>
                  <a:lnTo>
                    <a:pt x="375" y="2187"/>
                  </a:lnTo>
                  <a:moveTo>
                    <a:pt x="3062" y="666"/>
                  </a:moveTo>
                  <a:lnTo>
                    <a:pt x="388" y="2210"/>
                  </a:lnTo>
                  <a:moveTo>
                    <a:pt x="3076" y="689"/>
                  </a:moveTo>
                  <a:lnTo>
                    <a:pt x="402" y="2233"/>
                  </a:lnTo>
                  <a:moveTo>
                    <a:pt x="3088" y="712"/>
                  </a:moveTo>
                  <a:lnTo>
                    <a:pt x="415" y="2255"/>
                  </a:lnTo>
                  <a:moveTo>
                    <a:pt x="3101" y="735"/>
                  </a:moveTo>
                  <a:lnTo>
                    <a:pt x="429" y="2279"/>
                  </a:lnTo>
                  <a:moveTo>
                    <a:pt x="3115" y="758"/>
                  </a:moveTo>
                  <a:lnTo>
                    <a:pt x="442" y="2301"/>
                  </a:lnTo>
                  <a:moveTo>
                    <a:pt x="3128" y="781"/>
                  </a:moveTo>
                  <a:lnTo>
                    <a:pt x="455" y="2325"/>
                  </a:lnTo>
                  <a:moveTo>
                    <a:pt x="469" y="2347"/>
                  </a:moveTo>
                  <a:lnTo>
                    <a:pt x="3141" y="804"/>
                  </a:lnTo>
                  <a:moveTo>
                    <a:pt x="482" y="2370"/>
                  </a:moveTo>
                  <a:lnTo>
                    <a:pt x="3154" y="827"/>
                  </a:lnTo>
                  <a:moveTo>
                    <a:pt x="496" y="2393"/>
                  </a:moveTo>
                  <a:lnTo>
                    <a:pt x="3167" y="850"/>
                  </a:lnTo>
                  <a:moveTo>
                    <a:pt x="509" y="2416"/>
                  </a:moveTo>
                  <a:lnTo>
                    <a:pt x="3180" y="873"/>
                  </a:lnTo>
                  <a:moveTo>
                    <a:pt x="3194" y="895"/>
                  </a:moveTo>
                  <a:lnTo>
                    <a:pt x="522" y="2438"/>
                  </a:lnTo>
                  <a:moveTo>
                    <a:pt x="3206" y="919"/>
                  </a:moveTo>
                  <a:lnTo>
                    <a:pt x="536" y="2461"/>
                  </a:lnTo>
                  <a:moveTo>
                    <a:pt x="3220" y="941"/>
                  </a:moveTo>
                  <a:lnTo>
                    <a:pt x="549" y="2484"/>
                  </a:lnTo>
                  <a:moveTo>
                    <a:pt x="563" y="2507"/>
                  </a:moveTo>
                  <a:lnTo>
                    <a:pt x="3233" y="965"/>
                  </a:lnTo>
                  <a:moveTo>
                    <a:pt x="3246" y="988"/>
                  </a:moveTo>
                  <a:lnTo>
                    <a:pt x="575" y="2530"/>
                  </a:lnTo>
                  <a:moveTo>
                    <a:pt x="3259" y="1011"/>
                  </a:moveTo>
                  <a:lnTo>
                    <a:pt x="589" y="2552"/>
                  </a:lnTo>
                  <a:moveTo>
                    <a:pt x="603" y="2576"/>
                  </a:moveTo>
                  <a:lnTo>
                    <a:pt x="3273" y="1034"/>
                  </a:lnTo>
                  <a:moveTo>
                    <a:pt x="3285" y="1056"/>
                  </a:moveTo>
                  <a:lnTo>
                    <a:pt x="616" y="2598"/>
                  </a:lnTo>
                  <a:moveTo>
                    <a:pt x="630" y="2621"/>
                  </a:moveTo>
                  <a:lnTo>
                    <a:pt x="3299" y="1080"/>
                  </a:lnTo>
                  <a:moveTo>
                    <a:pt x="642" y="2644"/>
                  </a:moveTo>
                  <a:lnTo>
                    <a:pt x="3312" y="1102"/>
                  </a:lnTo>
                  <a:moveTo>
                    <a:pt x="656" y="2667"/>
                  </a:moveTo>
                  <a:lnTo>
                    <a:pt x="3325" y="1126"/>
                  </a:lnTo>
                  <a:moveTo>
                    <a:pt x="3338" y="1148"/>
                  </a:moveTo>
                  <a:lnTo>
                    <a:pt x="669" y="2690"/>
                  </a:lnTo>
                  <a:moveTo>
                    <a:pt x="3352" y="1172"/>
                  </a:moveTo>
                  <a:lnTo>
                    <a:pt x="683" y="2713"/>
                  </a:lnTo>
                  <a:moveTo>
                    <a:pt x="696" y="2735"/>
                  </a:moveTo>
                  <a:lnTo>
                    <a:pt x="3364" y="1195"/>
                  </a:lnTo>
                  <a:moveTo>
                    <a:pt x="3378" y="1217"/>
                  </a:moveTo>
                  <a:lnTo>
                    <a:pt x="709" y="2759"/>
                  </a:lnTo>
                  <a:moveTo>
                    <a:pt x="3391" y="1241"/>
                  </a:moveTo>
                  <a:lnTo>
                    <a:pt x="723" y="2781"/>
                  </a:lnTo>
                  <a:moveTo>
                    <a:pt x="736" y="2804"/>
                  </a:moveTo>
                  <a:lnTo>
                    <a:pt x="3404" y="1263"/>
                  </a:lnTo>
                  <a:moveTo>
                    <a:pt x="750" y="2827"/>
                  </a:moveTo>
                  <a:lnTo>
                    <a:pt x="3417" y="1287"/>
                  </a:lnTo>
                  <a:moveTo>
                    <a:pt x="763" y="2850"/>
                  </a:moveTo>
                  <a:lnTo>
                    <a:pt x="3431" y="1309"/>
                  </a:ln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 name="Title 1"/>
          <p:cNvSpPr>
            <a:spLocks noGrp="1"/>
          </p:cNvSpPr>
          <p:nvPr>
            <p:ph type="ctrTitle"/>
          </p:nvPr>
        </p:nvSpPr>
        <p:spPr>
          <a:xfrm>
            <a:off x="323849" y="2574925"/>
            <a:ext cx="3840480" cy="1590675"/>
          </a:xfrm>
        </p:spPr>
        <p:txBody>
          <a:bodyPr>
            <a:noAutofit/>
          </a:bodyPr>
          <a:lstStyle>
            <a:lvl1pPr marL="0" algn="l" defTabSz="457200" rtl="0" eaLnBrk="1" latinLnBrk="0" hangingPunct="1">
              <a:lnSpc>
                <a:spcPct val="90000"/>
              </a:lnSpc>
              <a:defRPr lang="en-US" sz="3600" b="0" kern="1200" baseline="0" dirty="0">
                <a:solidFill>
                  <a:schemeClr val="bg1"/>
                </a:solidFill>
                <a:latin typeface="+mj-lt"/>
                <a:ea typeface="+mn-ea"/>
                <a:cs typeface="+mn-cs"/>
              </a:defRPr>
            </a:lvl1pPr>
          </a:lstStyle>
          <a:p>
            <a:r>
              <a:rPr lang="en-US"/>
              <a:t>Click to edit Master title style</a:t>
            </a:r>
            <a:endParaRPr lang="en-US" dirty="0"/>
          </a:p>
        </p:txBody>
      </p:sp>
      <p:sp>
        <p:nvSpPr>
          <p:cNvPr id="11" name="Subtitle 2"/>
          <p:cNvSpPr>
            <a:spLocks noGrp="1"/>
          </p:cNvSpPr>
          <p:nvPr>
            <p:ph type="subTitle" idx="1" hasCustomPrompt="1"/>
          </p:nvPr>
        </p:nvSpPr>
        <p:spPr>
          <a:xfrm>
            <a:off x="323850" y="1280160"/>
            <a:ext cx="3017520" cy="914400"/>
          </a:xfrm>
        </p:spPr>
        <p:txBody>
          <a:bodyPr anchor="b"/>
          <a:lstStyle>
            <a:lvl1pPr marL="0" indent="0" algn="l">
              <a:buNone/>
              <a:defRPr sz="1600" b="1" cap="all"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t>
            </a:r>
            <a:r>
              <a:rPr lang="en-US" dirty="0" err="1"/>
              <a:t>aDD</a:t>
            </a:r>
            <a:r>
              <a:rPr lang="en-US" dirty="0"/>
              <a:t> </a:t>
            </a:r>
            <a:r>
              <a:rPr lang="en-US" dirty="0" smtClean="0"/>
              <a:t>“workforce go! </a:t>
            </a:r>
            <a:r>
              <a:rPr lang="en-US" dirty="0"/>
              <a:t>For” or Customer Name</a:t>
            </a:r>
          </a:p>
        </p:txBody>
      </p:sp>
      <p:sp>
        <p:nvSpPr>
          <p:cNvPr id="20" name="TextBox 19"/>
          <p:cNvSpPr txBox="1"/>
          <p:nvPr userDrawn="1"/>
        </p:nvSpPr>
        <p:spPr>
          <a:xfrm>
            <a:off x="-1751619" y="1248236"/>
            <a:ext cx="1683356" cy="971035"/>
          </a:xfrm>
          <a:prstGeom prst="rect">
            <a:avLst/>
          </a:prstGeom>
          <a:solidFill>
            <a:srgbClr val="FFFF00"/>
          </a:solidFill>
        </p:spPr>
        <p:txBody>
          <a:bodyPr wrap="square">
            <a:spAutoFit/>
          </a:bodyPr>
          <a:lstStyle/>
          <a:p>
            <a:pPr fontAlgn="auto">
              <a:lnSpc>
                <a:spcPct val="95000"/>
              </a:lnSpc>
              <a:spcBef>
                <a:spcPts val="300"/>
              </a:spcBef>
              <a:spcAft>
                <a:spcPts val="0"/>
              </a:spcAft>
              <a:defRPr/>
            </a:pPr>
            <a:r>
              <a:rPr lang="en-US" sz="1200" dirty="0">
                <a:solidFill>
                  <a:schemeClr val="tx2">
                    <a:lumMod val="50000"/>
                  </a:schemeClr>
                </a:solidFill>
                <a:latin typeface="+mn-lt"/>
                <a:ea typeface="+mn-ea"/>
                <a:cs typeface="+mn-cs"/>
              </a:rPr>
              <a:t>This</a:t>
            </a:r>
            <a:r>
              <a:rPr lang="en-US" sz="1200" baseline="0" dirty="0">
                <a:solidFill>
                  <a:schemeClr val="tx2">
                    <a:lumMod val="50000"/>
                  </a:schemeClr>
                </a:solidFill>
                <a:latin typeface="+mn-lt"/>
                <a:ea typeface="+mn-ea"/>
                <a:cs typeface="+mn-cs"/>
              </a:rPr>
              <a:t> copy is for “Kronos for …” or for customer name if you cannot get a high-quality logo &gt;&gt;&gt;</a:t>
            </a:r>
            <a:endParaRPr lang="en-US" sz="1200" dirty="0">
              <a:solidFill>
                <a:schemeClr val="tx2">
                  <a:lumMod val="50000"/>
                </a:schemeClr>
              </a:solidFill>
              <a:latin typeface="+mn-lt"/>
              <a:ea typeface="+mn-ea"/>
              <a:cs typeface="+mn-cs"/>
            </a:endParaRPr>
          </a:p>
        </p:txBody>
      </p:sp>
      <p:sp>
        <p:nvSpPr>
          <p:cNvPr id="22" name="TextBox 21"/>
          <p:cNvSpPr txBox="1"/>
          <p:nvPr userDrawn="1"/>
        </p:nvSpPr>
        <p:spPr>
          <a:xfrm>
            <a:off x="9312829" y="0"/>
            <a:ext cx="1295400" cy="795602"/>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dirty="0">
                <a:solidFill>
                  <a:schemeClr val="tx2">
                    <a:lumMod val="50000"/>
                  </a:schemeClr>
                </a:solidFill>
                <a:latin typeface="+mn-lt"/>
                <a:ea typeface="+mn-ea"/>
                <a:cs typeface="+mn-cs"/>
              </a:rPr>
              <a:t>DO NOT </a:t>
            </a:r>
            <a:br>
              <a:rPr lang="en-US" sz="1200" dirty="0">
                <a:solidFill>
                  <a:schemeClr val="tx2">
                    <a:lumMod val="50000"/>
                  </a:schemeClr>
                </a:solidFill>
                <a:latin typeface="+mn-lt"/>
                <a:ea typeface="+mn-ea"/>
                <a:cs typeface="+mn-cs"/>
              </a:rPr>
            </a:br>
            <a:r>
              <a:rPr lang="en-US" sz="1200" dirty="0">
                <a:solidFill>
                  <a:schemeClr val="tx2">
                    <a:lumMod val="50000"/>
                  </a:schemeClr>
                </a:solidFill>
                <a:latin typeface="+mn-lt"/>
                <a:ea typeface="+mn-ea"/>
                <a:cs typeface="+mn-cs"/>
              </a:rPr>
              <a:t>MOVE KRONOS</a:t>
            </a:r>
            <a:br>
              <a:rPr lang="en-US" sz="1200" dirty="0">
                <a:solidFill>
                  <a:schemeClr val="tx2">
                    <a:lumMod val="50000"/>
                  </a:schemeClr>
                </a:solidFill>
                <a:latin typeface="+mn-lt"/>
                <a:ea typeface="+mn-ea"/>
                <a:cs typeface="+mn-cs"/>
              </a:rPr>
            </a:br>
            <a:r>
              <a:rPr lang="en-US" sz="1200" dirty="0">
                <a:solidFill>
                  <a:schemeClr val="tx2">
                    <a:lumMod val="50000"/>
                  </a:schemeClr>
                </a:solidFill>
                <a:latin typeface="+mn-lt"/>
                <a:ea typeface="+mn-ea"/>
                <a:cs typeface="+mn-cs"/>
              </a:rPr>
              <a:t>LOGO.</a:t>
            </a:r>
          </a:p>
        </p:txBody>
      </p:sp>
      <p:sp>
        <p:nvSpPr>
          <p:cNvPr id="23" name="TextBox 22"/>
          <p:cNvSpPr txBox="1"/>
          <p:nvPr userDrawn="1"/>
        </p:nvSpPr>
        <p:spPr>
          <a:xfrm>
            <a:off x="9321215" y="985450"/>
            <a:ext cx="1295400" cy="1788182"/>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To insert </a:t>
            </a:r>
            <a:br>
              <a:rPr lang="en-US" sz="1200" kern="1200" dirty="0">
                <a:solidFill>
                  <a:schemeClr val="tx2">
                    <a:lumMod val="50000"/>
                  </a:schemeClr>
                </a:solidFill>
                <a:latin typeface="Arial" charset="0"/>
                <a:ea typeface="ＭＳ Ｐゴシック" charset="0"/>
                <a:cs typeface="Arial" charset="0"/>
              </a:rPr>
            </a:br>
            <a:r>
              <a:rPr lang="en-US" sz="1200" kern="1200" dirty="0">
                <a:solidFill>
                  <a:schemeClr val="tx2">
                    <a:lumMod val="50000"/>
                  </a:schemeClr>
                </a:solidFill>
                <a:latin typeface="Arial" charset="0"/>
                <a:ea typeface="ＭＳ Ｐゴシック" charset="0"/>
                <a:cs typeface="Arial" charset="0"/>
              </a:rPr>
              <a:t>custom image: </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go to </a:t>
            </a:r>
            <a:br>
              <a:rPr lang="en-US" sz="1200" kern="1200" dirty="0">
                <a:solidFill>
                  <a:schemeClr val="tx2">
                    <a:lumMod val="50000"/>
                  </a:schemeClr>
                </a:solidFill>
                <a:latin typeface="Arial" charset="0"/>
                <a:ea typeface="ＭＳ Ｐゴシック" charset="0"/>
                <a:cs typeface="Arial" charset="0"/>
              </a:rPr>
            </a:br>
            <a:r>
              <a:rPr lang="en-US" sz="1200" b="1" kern="1200" dirty="0">
                <a:solidFill>
                  <a:schemeClr val="tx2">
                    <a:lumMod val="50000"/>
                  </a:schemeClr>
                </a:solidFill>
                <a:latin typeface="Arial" charset="0"/>
                <a:ea typeface="ＭＳ Ｐゴシック" charset="0"/>
                <a:cs typeface="Arial" charset="0"/>
              </a:rPr>
              <a:t>View &gt; Master &gt; Slide Master</a:t>
            </a:r>
            <a:endParaRPr lang="en-US" sz="1200" kern="120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insert new image</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send to back</a:t>
            </a:r>
          </a:p>
        </p:txBody>
      </p:sp>
      <p:sp>
        <p:nvSpPr>
          <p:cNvPr id="25" name="TextBox 24"/>
          <p:cNvSpPr txBox="1"/>
          <p:nvPr userDrawn="1"/>
        </p:nvSpPr>
        <p:spPr>
          <a:xfrm>
            <a:off x="-1755605" y="0"/>
            <a:ext cx="1614506" cy="971035"/>
          </a:xfrm>
          <a:prstGeom prst="rect">
            <a:avLst/>
          </a:prstGeom>
          <a:solidFill>
            <a:srgbClr val="FFFF00"/>
          </a:solidFill>
        </p:spPr>
        <p:txBody>
          <a:bodyPr wrap="square">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OPTION TO INSERT</a:t>
            </a:r>
            <a:br>
              <a:rPr lang="en-US" sz="1200" kern="1200" dirty="0">
                <a:solidFill>
                  <a:schemeClr val="tx2">
                    <a:lumMod val="50000"/>
                  </a:schemeClr>
                </a:solidFill>
                <a:latin typeface="Arial" charset="0"/>
                <a:ea typeface="ＭＳ Ｐゴシック" charset="0"/>
                <a:cs typeface="Arial" charset="0"/>
              </a:rPr>
            </a:br>
            <a:r>
              <a:rPr lang="en-US" sz="1200" dirty="0">
                <a:solidFill>
                  <a:schemeClr val="tx2">
                    <a:lumMod val="50000"/>
                  </a:schemeClr>
                </a:solidFill>
                <a:latin typeface="+mn-lt"/>
                <a:ea typeface="+mn-ea"/>
                <a:cs typeface="+mn-cs"/>
              </a:rPr>
              <a:t>Customer Logo In this locatio</a:t>
            </a:r>
            <a:r>
              <a:rPr lang="en-US" sz="1200" baseline="0" dirty="0">
                <a:solidFill>
                  <a:schemeClr val="tx2">
                    <a:lumMod val="50000"/>
                  </a:schemeClr>
                </a:solidFill>
                <a:latin typeface="+mn-lt"/>
                <a:ea typeface="+mn-ea"/>
                <a:cs typeface="+mn-cs"/>
              </a:rPr>
              <a:t>n if logo has no background</a:t>
            </a:r>
            <a:r>
              <a:rPr lang="en-US" sz="1200" dirty="0">
                <a:solidFill>
                  <a:schemeClr val="tx2">
                    <a:lumMod val="50000"/>
                  </a:schemeClr>
                </a:solidFill>
                <a:latin typeface="+mn-lt"/>
                <a:ea typeface="+mn-ea"/>
                <a:cs typeface="+mn-cs"/>
              </a:rPr>
              <a:t> 		</a:t>
            </a:r>
            <a:r>
              <a:rPr lang="en-US" sz="1200" baseline="0" dirty="0">
                <a:solidFill>
                  <a:schemeClr val="tx2">
                    <a:lumMod val="50000"/>
                  </a:schemeClr>
                </a:solidFill>
                <a:latin typeface="+mn-lt"/>
                <a:ea typeface="+mn-ea"/>
                <a:cs typeface="+mn-cs"/>
              </a:rPr>
              <a:t>            </a:t>
            </a:r>
            <a:r>
              <a:rPr lang="en-US" sz="1200" dirty="0">
                <a:solidFill>
                  <a:schemeClr val="tx2">
                    <a:lumMod val="50000"/>
                  </a:schemeClr>
                </a:solidFill>
                <a:latin typeface="+mn-lt"/>
                <a:ea typeface="+mn-ea"/>
                <a:cs typeface="+mn-cs"/>
              </a:rPr>
              <a:t>&gt;&gt;&gt;</a:t>
            </a:r>
          </a:p>
        </p:txBody>
      </p:sp>
      <p:sp>
        <p:nvSpPr>
          <p:cNvPr id="27" name="Text Placeholder 28"/>
          <p:cNvSpPr>
            <a:spLocks noGrp="1"/>
          </p:cNvSpPr>
          <p:nvPr>
            <p:ph type="body" sz="quarter" idx="10" hasCustomPrompt="1"/>
          </p:nvPr>
        </p:nvSpPr>
        <p:spPr>
          <a:xfrm>
            <a:off x="320675" y="4403725"/>
            <a:ext cx="4251325" cy="457200"/>
          </a:xfrm>
        </p:spPr>
        <p:txBody>
          <a:bodyPr/>
          <a:lstStyle>
            <a:lvl1pPr marL="0" indent="0">
              <a:buNone/>
              <a:defRPr sz="1300" cap="all" baseline="0">
                <a:solidFill>
                  <a:schemeClr val="bg1"/>
                </a:solidFill>
              </a:defRPr>
            </a:lvl1pPr>
          </a:lstStyle>
          <a:p>
            <a:pPr lvl="0"/>
            <a:r>
              <a:rPr lang="en-US" dirty="0"/>
              <a:t>Click to enter presenter</a:t>
            </a:r>
          </a:p>
        </p:txBody>
      </p:sp>
    </p:spTree>
    <p:extLst>
      <p:ext uri="{BB962C8B-B14F-4D97-AF65-F5344CB8AC3E}">
        <p14:creationId xmlns:p14="http://schemas.microsoft.com/office/powerpoint/2010/main" val="23041207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04925" y="0"/>
            <a:ext cx="78390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2"/>
          <p:cNvGrpSpPr>
            <a:grpSpLocks/>
          </p:cNvGrpSpPr>
          <p:nvPr/>
        </p:nvGrpSpPr>
        <p:grpSpPr bwMode="auto">
          <a:xfrm>
            <a:off x="0" y="0"/>
            <a:ext cx="10358438" cy="6872288"/>
            <a:chOff x="0" y="0"/>
            <a:chExt cx="10358438" cy="6872288"/>
          </a:xfrm>
        </p:grpSpPr>
        <p:sp>
          <p:nvSpPr>
            <p:cNvPr id="6" name="Freeform 7"/>
            <p:cNvSpPr>
              <a:spLocks/>
            </p:cNvSpPr>
            <p:nvPr/>
          </p:nvSpPr>
          <p:spPr bwMode="auto">
            <a:xfrm>
              <a:off x="0" y="0"/>
              <a:ext cx="5118100" cy="5157788"/>
            </a:xfrm>
            <a:custGeom>
              <a:avLst/>
              <a:gdLst>
                <a:gd name="T0" fmla="*/ 3224 w 3224"/>
                <a:gd name="T1" fmla="*/ 3249 h 3249"/>
                <a:gd name="T2" fmla="*/ 0 w 3224"/>
                <a:gd name="T3" fmla="*/ 3249 h 3249"/>
                <a:gd name="T4" fmla="*/ 0 w 3224"/>
                <a:gd name="T5" fmla="*/ 0 h 3249"/>
                <a:gd name="T6" fmla="*/ 1347 w 3224"/>
                <a:gd name="T7" fmla="*/ 0 h 3249"/>
                <a:gd name="T8" fmla="*/ 3224 w 3224"/>
                <a:gd name="T9" fmla="*/ 3249 h 3249"/>
              </a:gdLst>
              <a:ahLst/>
              <a:cxnLst>
                <a:cxn ang="0">
                  <a:pos x="T0" y="T1"/>
                </a:cxn>
                <a:cxn ang="0">
                  <a:pos x="T2" y="T3"/>
                </a:cxn>
                <a:cxn ang="0">
                  <a:pos x="T4" y="T5"/>
                </a:cxn>
                <a:cxn ang="0">
                  <a:pos x="T6" y="T7"/>
                </a:cxn>
                <a:cxn ang="0">
                  <a:pos x="T8" y="T9"/>
                </a:cxn>
              </a:cxnLst>
              <a:rect l="0" t="0" r="r" b="b"/>
              <a:pathLst>
                <a:path w="3224" h="3249">
                  <a:moveTo>
                    <a:pt x="3224" y="3249"/>
                  </a:moveTo>
                  <a:lnTo>
                    <a:pt x="0" y="3249"/>
                  </a:lnTo>
                  <a:lnTo>
                    <a:pt x="0" y="0"/>
                  </a:lnTo>
                  <a:lnTo>
                    <a:pt x="1347" y="0"/>
                  </a:lnTo>
                  <a:lnTo>
                    <a:pt x="3224" y="3249"/>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a typeface="+mn-ea"/>
                <a:cs typeface="+mn-cs"/>
              </a:endParaRPr>
            </a:p>
          </p:txBody>
        </p:sp>
        <p:sp>
          <p:nvSpPr>
            <p:cNvPr id="7" name="Freeform 8"/>
            <p:cNvSpPr>
              <a:spLocks/>
            </p:cNvSpPr>
            <p:nvPr/>
          </p:nvSpPr>
          <p:spPr bwMode="auto">
            <a:xfrm>
              <a:off x="4298950" y="2347913"/>
              <a:ext cx="4868863" cy="2809875"/>
            </a:xfrm>
            <a:custGeom>
              <a:avLst/>
              <a:gdLst>
                <a:gd name="T0" fmla="*/ 4868863 w 3067"/>
                <a:gd name="T1" fmla="*/ 2809875 h 1770"/>
                <a:gd name="T2" fmla="*/ 0 w 3067"/>
                <a:gd name="T3" fmla="*/ 2809875 h 1770"/>
                <a:gd name="T4" fmla="*/ 4868863 w 3067"/>
                <a:gd name="T5" fmla="*/ 0 h 1770"/>
                <a:gd name="T6" fmla="*/ 4868863 w 3067"/>
                <a:gd name="T7" fmla="*/ 2809875 h 17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67" h="1770">
                  <a:moveTo>
                    <a:pt x="3067" y="1770"/>
                  </a:moveTo>
                  <a:lnTo>
                    <a:pt x="0" y="1770"/>
                  </a:lnTo>
                  <a:lnTo>
                    <a:pt x="3067" y="0"/>
                  </a:lnTo>
                  <a:lnTo>
                    <a:pt x="3067" y="1770"/>
                  </a:lnTo>
                  <a:close/>
                </a:path>
              </a:pathLst>
            </a:custGeom>
            <a:solidFill>
              <a:schemeClr val="accent1">
                <a:alpha val="1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9"/>
            <p:cNvSpPr>
              <a:spLocks noEditPoints="1"/>
            </p:cNvSpPr>
            <p:nvPr/>
          </p:nvSpPr>
          <p:spPr bwMode="auto">
            <a:xfrm>
              <a:off x="4911725" y="2347913"/>
              <a:ext cx="5446713" cy="4524375"/>
            </a:xfrm>
            <a:custGeom>
              <a:avLst/>
              <a:gdLst>
                <a:gd name="T0" fmla="*/ 0 w 3431"/>
                <a:gd name="T1" fmla="*/ 2457450 h 2850"/>
                <a:gd name="T2" fmla="*/ 22225 w 3431"/>
                <a:gd name="T3" fmla="*/ 2492375 h 2850"/>
                <a:gd name="T4" fmla="*/ 42863 w 3431"/>
                <a:gd name="T5" fmla="*/ 2528888 h 2850"/>
                <a:gd name="T6" fmla="*/ 65088 w 3431"/>
                <a:gd name="T7" fmla="*/ 2565400 h 2850"/>
                <a:gd name="T8" fmla="*/ 85725 w 3431"/>
                <a:gd name="T9" fmla="*/ 2601913 h 2850"/>
                <a:gd name="T10" fmla="*/ 106363 w 3431"/>
                <a:gd name="T11" fmla="*/ 2638425 h 2850"/>
                <a:gd name="T12" fmla="*/ 128588 w 3431"/>
                <a:gd name="T13" fmla="*/ 2673350 h 2850"/>
                <a:gd name="T14" fmla="*/ 149225 w 3431"/>
                <a:gd name="T15" fmla="*/ 2709863 h 2850"/>
                <a:gd name="T16" fmla="*/ 171450 w 3431"/>
                <a:gd name="T17" fmla="*/ 2746375 h 2850"/>
                <a:gd name="T18" fmla="*/ 192088 w 3431"/>
                <a:gd name="T19" fmla="*/ 2782888 h 2850"/>
                <a:gd name="T20" fmla="*/ 212725 w 3431"/>
                <a:gd name="T21" fmla="*/ 2817813 h 2850"/>
                <a:gd name="T22" fmla="*/ 234950 w 3431"/>
                <a:gd name="T23" fmla="*/ 2855913 h 2850"/>
                <a:gd name="T24" fmla="*/ 255588 w 3431"/>
                <a:gd name="T25" fmla="*/ 2890838 h 2850"/>
                <a:gd name="T26" fmla="*/ 277813 w 3431"/>
                <a:gd name="T27" fmla="*/ 2928938 h 2850"/>
                <a:gd name="T28" fmla="*/ 296863 w 3431"/>
                <a:gd name="T29" fmla="*/ 2963863 h 2850"/>
                <a:gd name="T30" fmla="*/ 319088 w 3431"/>
                <a:gd name="T31" fmla="*/ 3000375 h 2850"/>
                <a:gd name="T32" fmla="*/ 341313 w 3431"/>
                <a:gd name="T33" fmla="*/ 3036888 h 2850"/>
                <a:gd name="T34" fmla="*/ 361950 w 3431"/>
                <a:gd name="T35" fmla="*/ 3073400 h 2850"/>
                <a:gd name="T36" fmla="*/ 384175 w 3431"/>
                <a:gd name="T37" fmla="*/ 3109913 h 2850"/>
                <a:gd name="T38" fmla="*/ 403225 w 3431"/>
                <a:gd name="T39" fmla="*/ 3146425 h 2850"/>
                <a:gd name="T40" fmla="*/ 425450 w 3431"/>
                <a:gd name="T41" fmla="*/ 3181350 h 2850"/>
                <a:gd name="T42" fmla="*/ 446088 w 3431"/>
                <a:gd name="T43" fmla="*/ 3217863 h 2850"/>
                <a:gd name="T44" fmla="*/ 468313 w 3431"/>
                <a:gd name="T45" fmla="*/ 3254375 h 2850"/>
                <a:gd name="T46" fmla="*/ 490538 w 3431"/>
                <a:gd name="T47" fmla="*/ 3290888 h 2850"/>
                <a:gd name="T48" fmla="*/ 509588 w 3431"/>
                <a:gd name="T49" fmla="*/ 3327400 h 2850"/>
                <a:gd name="T50" fmla="*/ 531813 w 3431"/>
                <a:gd name="T51" fmla="*/ 3362325 h 2850"/>
                <a:gd name="T52" fmla="*/ 552450 w 3431"/>
                <a:gd name="T53" fmla="*/ 3400425 h 2850"/>
                <a:gd name="T54" fmla="*/ 574675 w 3431"/>
                <a:gd name="T55" fmla="*/ 3435350 h 2850"/>
                <a:gd name="T56" fmla="*/ 595313 w 3431"/>
                <a:gd name="T57" fmla="*/ 3471863 h 2850"/>
                <a:gd name="T58" fmla="*/ 615950 w 3431"/>
                <a:gd name="T59" fmla="*/ 3508375 h 2850"/>
                <a:gd name="T60" fmla="*/ 638175 w 3431"/>
                <a:gd name="T61" fmla="*/ 3544888 h 2850"/>
                <a:gd name="T62" fmla="*/ 658813 w 3431"/>
                <a:gd name="T63" fmla="*/ 3579813 h 2850"/>
                <a:gd name="T64" fmla="*/ 681038 w 3431"/>
                <a:gd name="T65" fmla="*/ 3617913 h 2850"/>
                <a:gd name="T66" fmla="*/ 701675 w 3431"/>
                <a:gd name="T67" fmla="*/ 3652838 h 2850"/>
                <a:gd name="T68" fmla="*/ 722313 w 3431"/>
                <a:gd name="T69" fmla="*/ 3690938 h 2850"/>
                <a:gd name="T70" fmla="*/ 4986338 w 3431"/>
                <a:gd name="T71" fmla="*/ 1276350 h 2850"/>
                <a:gd name="T72" fmla="*/ 5006975 w 3431"/>
                <a:gd name="T73" fmla="*/ 1312863 h 2850"/>
                <a:gd name="T74" fmla="*/ 5027613 w 3431"/>
                <a:gd name="T75" fmla="*/ 1349375 h 2850"/>
                <a:gd name="T76" fmla="*/ 5048250 w 3431"/>
                <a:gd name="T77" fmla="*/ 1385888 h 2850"/>
                <a:gd name="T78" fmla="*/ 828675 w 3431"/>
                <a:gd name="T79" fmla="*/ 3870325 h 2850"/>
                <a:gd name="T80" fmla="*/ 850900 w 3431"/>
                <a:gd name="T81" fmla="*/ 3906838 h 2850"/>
                <a:gd name="T82" fmla="*/ 871538 w 3431"/>
                <a:gd name="T83" fmla="*/ 3943350 h 2850"/>
                <a:gd name="T84" fmla="*/ 5132388 w 3431"/>
                <a:gd name="T85" fmla="*/ 1531938 h 2850"/>
                <a:gd name="T86" fmla="*/ 912813 w 3431"/>
                <a:gd name="T87" fmla="*/ 4016375 h 2850"/>
                <a:gd name="T88" fmla="*/ 935038 w 3431"/>
                <a:gd name="T89" fmla="*/ 4051300 h 2850"/>
                <a:gd name="T90" fmla="*/ 5195888 w 3431"/>
                <a:gd name="T91" fmla="*/ 1641475 h 2850"/>
                <a:gd name="T92" fmla="*/ 977900 w 3431"/>
                <a:gd name="T93" fmla="*/ 4124325 h 2850"/>
                <a:gd name="T94" fmla="*/ 5237163 w 3431"/>
                <a:gd name="T95" fmla="*/ 1714500 h 2850"/>
                <a:gd name="T96" fmla="*/ 5257800 w 3431"/>
                <a:gd name="T97" fmla="*/ 1749425 h 2850"/>
                <a:gd name="T98" fmla="*/ 5278438 w 3431"/>
                <a:gd name="T99" fmla="*/ 1787525 h 2850"/>
                <a:gd name="T100" fmla="*/ 1062038 w 3431"/>
                <a:gd name="T101" fmla="*/ 4270375 h 2850"/>
                <a:gd name="T102" fmla="*/ 1084263 w 3431"/>
                <a:gd name="T103" fmla="*/ 4306888 h 2850"/>
                <a:gd name="T104" fmla="*/ 5340350 w 3431"/>
                <a:gd name="T105" fmla="*/ 1897063 h 2850"/>
                <a:gd name="T106" fmla="*/ 1125538 w 3431"/>
                <a:gd name="T107" fmla="*/ 4379913 h 2850"/>
                <a:gd name="T108" fmla="*/ 1147763 w 3431"/>
                <a:gd name="T109" fmla="*/ 4414838 h 2850"/>
                <a:gd name="T110" fmla="*/ 5403850 w 3431"/>
                <a:gd name="T111" fmla="*/ 2005013 h 2850"/>
                <a:gd name="T112" fmla="*/ 5424488 w 3431"/>
                <a:gd name="T113" fmla="*/ 2043113 h 2850"/>
                <a:gd name="T114" fmla="*/ 5446713 w 3431"/>
                <a:gd name="T115" fmla="*/ 2078038 h 28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31" h="2850">
                  <a:moveTo>
                    <a:pt x="2681" y="0"/>
                  </a:moveTo>
                  <a:lnTo>
                    <a:pt x="0" y="1548"/>
                  </a:lnTo>
                  <a:moveTo>
                    <a:pt x="2694" y="22"/>
                  </a:moveTo>
                  <a:lnTo>
                    <a:pt x="14" y="1570"/>
                  </a:lnTo>
                  <a:moveTo>
                    <a:pt x="2707" y="46"/>
                  </a:moveTo>
                  <a:lnTo>
                    <a:pt x="27" y="1593"/>
                  </a:lnTo>
                  <a:moveTo>
                    <a:pt x="2720" y="68"/>
                  </a:moveTo>
                  <a:lnTo>
                    <a:pt x="41" y="1616"/>
                  </a:lnTo>
                  <a:moveTo>
                    <a:pt x="2734" y="91"/>
                  </a:moveTo>
                  <a:lnTo>
                    <a:pt x="54" y="1639"/>
                  </a:lnTo>
                  <a:moveTo>
                    <a:pt x="2746" y="114"/>
                  </a:moveTo>
                  <a:lnTo>
                    <a:pt x="67" y="1662"/>
                  </a:lnTo>
                  <a:moveTo>
                    <a:pt x="2760" y="137"/>
                  </a:moveTo>
                  <a:lnTo>
                    <a:pt x="81" y="1684"/>
                  </a:lnTo>
                  <a:moveTo>
                    <a:pt x="2773" y="161"/>
                  </a:moveTo>
                  <a:lnTo>
                    <a:pt x="94" y="1707"/>
                  </a:lnTo>
                  <a:moveTo>
                    <a:pt x="2786" y="183"/>
                  </a:moveTo>
                  <a:lnTo>
                    <a:pt x="108" y="1730"/>
                  </a:lnTo>
                  <a:moveTo>
                    <a:pt x="2799" y="207"/>
                  </a:moveTo>
                  <a:lnTo>
                    <a:pt x="121" y="1753"/>
                  </a:lnTo>
                  <a:moveTo>
                    <a:pt x="2812" y="229"/>
                  </a:moveTo>
                  <a:lnTo>
                    <a:pt x="134" y="1775"/>
                  </a:lnTo>
                  <a:moveTo>
                    <a:pt x="2825" y="252"/>
                  </a:moveTo>
                  <a:lnTo>
                    <a:pt x="148" y="1799"/>
                  </a:lnTo>
                  <a:moveTo>
                    <a:pt x="2839" y="275"/>
                  </a:moveTo>
                  <a:lnTo>
                    <a:pt x="161" y="1821"/>
                  </a:lnTo>
                  <a:moveTo>
                    <a:pt x="2852" y="298"/>
                  </a:moveTo>
                  <a:lnTo>
                    <a:pt x="175" y="1845"/>
                  </a:lnTo>
                  <a:moveTo>
                    <a:pt x="2865" y="321"/>
                  </a:moveTo>
                  <a:lnTo>
                    <a:pt x="187" y="1867"/>
                  </a:lnTo>
                  <a:moveTo>
                    <a:pt x="2878" y="344"/>
                  </a:moveTo>
                  <a:lnTo>
                    <a:pt x="201" y="1890"/>
                  </a:lnTo>
                  <a:moveTo>
                    <a:pt x="2891" y="367"/>
                  </a:moveTo>
                  <a:lnTo>
                    <a:pt x="215" y="1913"/>
                  </a:lnTo>
                  <a:moveTo>
                    <a:pt x="2904" y="390"/>
                  </a:moveTo>
                  <a:lnTo>
                    <a:pt x="228" y="1936"/>
                  </a:lnTo>
                  <a:moveTo>
                    <a:pt x="2918" y="413"/>
                  </a:moveTo>
                  <a:lnTo>
                    <a:pt x="242" y="1959"/>
                  </a:lnTo>
                  <a:moveTo>
                    <a:pt x="2931" y="436"/>
                  </a:moveTo>
                  <a:lnTo>
                    <a:pt x="254" y="1982"/>
                  </a:lnTo>
                  <a:moveTo>
                    <a:pt x="2944" y="459"/>
                  </a:moveTo>
                  <a:lnTo>
                    <a:pt x="268" y="2004"/>
                  </a:lnTo>
                  <a:moveTo>
                    <a:pt x="2957" y="482"/>
                  </a:moveTo>
                  <a:lnTo>
                    <a:pt x="281" y="2027"/>
                  </a:lnTo>
                  <a:moveTo>
                    <a:pt x="2970" y="505"/>
                  </a:moveTo>
                  <a:lnTo>
                    <a:pt x="295" y="2050"/>
                  </a:lnTo>
                  <a:moveTo>
                    <a:pt x="2983" y="528"/>
                  </a:moveTo>
                  <a:lnTo>
                    <a:pt x="309" y="2073"/>
                  </a:lnTo>
                  <a:moveTo>
                    <a:pt x="2997" y="551"/>
                  </a:moveTo>
                  <a:lnTo>
                    <a:pt x="321" y="2096"/>
                  </a:lnTo>
                  <a:moveTo>
                    <a:pt x="3009" y="574"/>
                  </a:moveTo>
                  <a:lnTo>
                    <a:pt x="335" y="2118"/>
                  </a:lnTo>
                  <a:moveTo>
                    <a:pt x="3023" y="597"/>
                  </a:moveTo>
                  <a:lnTo>
                    <a:pt x="348" y="2142"/>
                  </a:lnTo>
                  <a:moveTo>
                    <a:pt x="3036" y="620"/>
                  </a:moveTo>
                  <a:lnTo>
                    <a:pt x="362" y="2164"/>
                  </a:lnTo>
                  <a:moveTo>
                    <a:pt x="3049" y="643"/>
                  </a:moveTo>
                  <a:lnTo>
                    <a:pt x="375" y="2187"/>
                  </a:lnTo>
                  <a:moveTo>
                    <a:pt x="3062" y="666"/>
                  </a:moveTo>
                  <a:lnTo>
                    <a:pt x="388" y="2210"/>
                  </a:lnTo>
                  <a:moveTo>
                    <a:pt x="3076" y="689"/>
                  </a:moveTo>
                  <a:lnTo>
                    <a:pt x="402" y="2233"/>
                  </a:lnTo>
                  <a:moveTo>
                    <a:pt x="3088" y="712"/>
                  </a:moveTo>
                  <a:lnTo>
                    <a:pt x="415" y="2255"/>
                  </a:lnTo>
                  <a:moveTo>
                    <a:pt x="3101" y="735"/>
                  </a:moveTo>
                  <a:lnTo>
                    <a:pt x="429" y="2279"/>
                  </a:lnTo>
                  <a:moveTo>
                    <a:pt x="3115" y="758"/>
                  </a:moveTo>
                  <a:lnTo>
                    <a:pt x="442" y="2301"/>
                  </a:lnTo>
                  <a:moveTo>
                    <a:pt x="3128" y="781"/>
                  </a:moveTo>
                  <a:lnTo>
                    <a:pt x="455" y="2325"/>
                  </a:lnTo>
                  <a:moveTo>
                    <a:pt x="469" y="2347"/>
                  </a:moveTo>
                  <a:lnTo>
                    <a:pt x="3141" y="804"/>
                  </a:lnTo>
                  <a:moveTo>
                    <a:pt x="482" y="2370"/>
                  </a:moveTo>
                  <a:lnTo>
                    <a:pt x="3154" y="827"/>
                  </a:lnTo>
                  <a:moveTo>
                    <a:pt x="496" y="2393"/>
                  </a:moveTo>
                  <a:lnTo>
                    <a:pt x="3167" y="850"/>
                  </a:lnTo>
                  <a:moveTo>
                    <a:pt x="509" y="2416"/>
                  </a:moveTo>
                  <a:lnTo>
                    <a:pt x="3180" y="873"/>
                  </a:lnTo>
                  <a:moveTo>
                    <a:pt x="3194" y="895"/>
                  </a:moveTo>
                  <a:lnTo>
                    <a:pt x="522" y="2438"/>
                  </a:lnTo>
                  <a:moveTo>
                    <a:pt x="3206" y="919"/>
                  </a:moveTo>
                  <a:lnTo>
                    <a:pt x="536" y="2461"/>
                  </a:lnTo>
                  <a:moveTo>
                    <a:pt x="3220" y="941"/>
                  </a:moveTo>
                  <a:lnTo>
                    <a:pt x="549" y="2484"/>
                  </a:lnTo>
                  <a:moveTo>
                    <a:pt x="563" y="2507"/>
                  </a:moveTo>
                  <a:lnTo>
                    <a:pt x="3233" y="965"/>
                  </a:lnTo>
                  <a:moveTo>
                    <a:pt x="3246" y="988"/>
                  </a:moveTo>
                  <a:lnTo>
                    <a:pt x="575" y="2530"/>
                  </a:lnTo>
                  <a:moveTo>
                    <a:pt x="3259" y="1011"/>
                  </a:moveTo>
                  <a:lnTo>
                    <a:pt x="589" y="2552"/>
                  </a:lnTo>
                  <a:moveTo>
                    <a:pt x="603" y="2576"/>
                  </a:moveTo>
                  <a:lnTo>
                    <a:pt x="3273" y="1034"/>
                  </a:lnTo>
                  <a:moveTo>
                    <a:pt x="3285" y="1056"/>
                  </a:moveTo>
                  <a:lnTo>
                    <a:pt x="616" y="2598"/>
                  </a:lnTo>
                  <a:moveTo>
                    <a:pt x="630" y="2621"/>
                  </a:moveTo>
                  <a:lnTo>
                    <a:pt x="3299" y="1080"/>
                  </a:lnTo>
                  <a:moveTo>
                    <a:pt x="642" y="2644"/>
                  </a:moveTo>
                  <a:lnTo>
                    <a:pt x="3312" y="1102"/>
                  </a:lnTo>
                  <a:moveTo>
                    <a:pt x="656" y="2667"/>
                  </a:moveTo>
                  <a:lnTo>
                    <a:pt x="3325" y="1126"/>
                  </a:lnTo>
                  <a:moveTo>
                    <a:pt x="3338" y="1148"/>
                  </a:moveTo>
                  <a:lnTo>
                    <a:pt x="669" y="2690"/>
                  </a:lnTo>
                  <a:moveTo>
                    <a:pt x="3352" y="1172"/>
                  </a:moveTo>
                  <a:lnTo>
                    <a:pt x="683" y="2713"/>
                  </a:lnTo>
                  <a:moveTo>
                    <a:pt x="696" y="2735"/>
                  </a:moveTo>
                  <a:lnTo>
                    <a:pt x="3364" y="1195"/>
                  </a:lnTo>
                  <a:moveTo>
                    <a:pt x="3378" y="1217"/>
                  </a:moveTo>
                  <a:lnTo>
                    <a:pt x="709" y="2759"/>
                  </a:lnTo>
                  <a:moveTo>
                    <a:pt x="3391" y="1241"/>
                  </a:moveTo>
                  <a:lnTo>
                    <a:pt x="723" y="2781"/>
                  </a:lnTo>
                  <a:moveTo>
                    <a:pt x="736" y="2804"/>
                  </a:moveTo>
                  <a:lnTo>
                    <a:pt x="3404" y="1263"/>
                  </a:lnTo>
                  <a:moveTo>
                    <a:pt x="750" y="2827"/>
                  </a:moveTo>
                  <a:lnTo>
                    <a:pt x="3417" y="1287"/>
                  </a:lnTo>
                  <a:moveTo>
                    <a:pt x="763" y="2850"/>
                  </a:moveTo>
                  <a:lnTo>
                    <a:pt x="3431" y="1309"/>
                  </a:ln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 name="Title 1"/>
          <p:cNvSpPr>
            <a:spLocks noGrp="1"/>
          </p:cNvSpPr>
          <p:nvPr>
            <p:ph type="ctrTitle"/>
          </p:nvPr>
        </p:nvSpPr>
        <p:spPr>
          <a:xfrm>
            <a:off x="323849" y="2574925"/>
            <a:ext cx="3840480" cy="1590675"/>
          </a:xfrm>
        </p:spPr>
        <p:txBody>
          <a:bodyPr>
            <a:noAutofit/>
          </a:bodyPr>
          <a:lstStyle>
            <a:lvl1pPr marL="0" algn="l" defTabSz="457200" rtl="0" eaLnBrk="1" latinLnBrk="0" hangingPunct="1">
              <a:lnSpc>
                <a:spcPct val="90000"/>
              </a:lnSpc>
              <a:defRPr lang="en-US" sz="3600" b="0" kern="1200" baseline="0" dirty="0">
                <a:solidFill>
                  <a:schemeClr val="bg1"/>
                </a:solidFill>
                <a:latin typeface="+mj-lt"/>
                <a:ea typeface="+mn-ea"/>
                <a:cs typeface="+mn-cs"/>
              </a:defRPr>
            </a:lvl1pPr>
          </a:lstStyle>
          <a:p>
            <a:r>
              <a:rPr lang="en-US"/>
              <a:t>Click to edit Master title style</a:t>
            </a:r>
            <a:endParaRPr lang="en-US" dirty="0"/>
          </a:p>
        </p:txBody>
      </p:sp>
      <p:sp>
        <p:nvSpPr>
          <p:cNvPr id="11" name="Subtitle 2"/>
          <p:cNvSpPr>
            <a:spLocks noGrp="1"/>
          </p:cNvSpPr>
          <p:nvPr>
            <p:ph type="subTitle" idx="1" hasCustomPrompt="1"/>
          </p:nvPr>
        </p:nvSpPr>
        <p:spPr>
          <a:xfrm>
            <a:off x="323850" y="1280160"/>
            <a:ext cx="3017520" cy="914400"/>
          </a:xfrm>
        </p:spPr>
        <p:txBody>
          <a:bodyPr anchor="b"/>
          <a:lstStyle>
            <a:lvl1pPr marL="0" indent="0" algn="l">
              <a:buNone/>
              <a:defRPr sz="1600" b="1" cap="all"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t>
            </a:r>
            <a:r>
              <a:rPr lang="en-US" dirty="0" err="1"/>
              <a:t>aDD</a:t>
            </a:r>
            <a:r>
              <a:rPr lang="en-US" dirty="0"/>
              <a:t> </a:t>
            </a:r>
            <a:r>
              <a:rPr lang="en-US" dirty="0" smtClean="0"/>
              <a:t>“workforce go! For</a:t>
            </a:r>
            <a:r>
              <a:rPr lang="en-US" dirty="0"/>
              <a:t>” or Customer Name</a:t>
            </a:r>
          </a:p>
        </p:txBody>
      </p:sp>
      <p:sp>
        <p:nvSpPr>
          <p:cNvPr id="17" name="TextBox 16"/>
          <p:cNvSpPr txBox="1"/>
          <p:nvPr userDrawn="1"/>
        </p:nvSpPr>
        <p:spPr>
          <a:xfrm>
            <a:off x="-1751619" y="1248236"/>
            <a:ext cx="1683356" cy="971035"/>
          </a:xfrm>
          <a:prstGeom prst="rect">
            <a:avLst/>
          </a:prstGeom>
          <a:solidFill>
            <a:srgbClr val="FFFF00"/>
          </a:solidFill>
        </p:spPr>
        <p:txBody>
          <a:bodyPr wrap="square">
            <a:spAutoFit/>
          </a:bodyPr>
          <a:lstStyle/>
          <a:p>
            <a:pPr fontAlgn="auto">
              <a:lnSpc>
                <a:spcPct val="95000"/>
              </a:lnSpc>
              <a:spcBef>
                <a:spcPts val="300"/>
              </a:spcBef>
              <a:spcAft>
                <a:spcPts val="0"/>
              </a:spcAft>
              <a:defRPr/>
            </a:pPr>
            <a:r>
              <a:rPr lang="en-US" sz="1200" dirty="0">
                <a:solidFill>
                  <a:schemeClr val="tx2">
                    <a:lumMod val="50000"/>
                  </a:schemeClr>
                </a:solidFill>
                <a:latin typeface="+mn-lt"/>
                <a:ea typeface="+mn-ea"/>
                <a:cs typeface="+mn-cs"/>
              </a:rPr>
              <a:t>This</a:t>
            </a:r>
            <a:r>
              <a:rPr lang="en-US" sz="1200" baseline="0" dirty="0">
                <a:solidFill>
                  <a:schemeClr val="tx2">
                    <a:lumMod val="50000"/>
                  </a:schemeClr>
                </a:solidFill>
                <a:latin typeface="+mn-lt"/>
                <a:ea typeface="+mn-ea"/>
                <a:cs typeface="+mn-cs"/>
              </a:rPr>
              <a:t> copy is for “Kronos for …” or for customer name if you cannot get a high-quality logo &gt;&gt;&gt;</a:t>
            </a:r>
            <a:endParaRPr lang="en-US" sz="1200" dirty="0">
              <a:solidFill>
                <a:schemeClr val="tx2">
                  <a:lumMod val="50000"/>
                </a:schemeClr>
              </a:solidFill>
              <a:latin typeface="+mn-lt"/>
              <a:ea typeface="+mn-ea"/>
              <a:cs typeface="+mn-cs"/>
            </a:endParaRPr>
          </a:p>
        </p:txBody>
      </p:sp>
      <p:sp>
        <p:nvSpPr>
          <p:cNvPr id="19" name="TextBox 18"/>
          <p:cNvSpPr txBox="1"/>
          <p:nvPr userDrawn="1"/>
        </p:nvSpPr>
        <p:spPr>
          <a:xfrm>
            <a:off x="9312829" y="0"/>
            <a:ext cx="1295400" cy="795602"/>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dirty="0">
                <a:solidFill>
                  <a:schemeClr val="tx2">
                    <a:lumMod val="50000"/>
                  </a:schemeClr>
                </a:solidFill>
                <a:latin typeface="+mn-lt"/>
                <a:ea typeface="+mn-ea"/>
                <a:cs typeface="+mn-cs"/>
              </a:rPr>
              <a:t>DO NOT </a:t>
            </a:r>
            <a:br>
              <a:rPr lang="en-US" sz="1200" dirty="0">
                <a:solidFill>
                  <a:schemeClr val="tx2">
                    <a:lumMod val="50000"/>
                  </a:schemeClr>
                </a:solidFill>
                <a:latin typeface="+mn-lt"/>
                <a:ea typeface="+mn-ea"/>
                <a:cs typeface="+mn-cs"/>
              </a:rPr>
            </a:br>
            <a:r>
              <a:rPr lang="en-US" sz="1200" dirty="0">
                <a:solidFill>
                  <a:schemeClr val="tx2">
                    <a:lumMod val="50000"/>
                  </a:schemeClr>
                </a:solidFill>
                <a:latin typeface="+mn-lt"/>
                <a:ea typeface="+mn-ea"/>
                <a:cs typeface="+mn-cs"/>
              </a:rPr>
              <a:t>MOVE KRONOS</a:t>
            </a:r>
            <a:br>
              <a:rPr lang="en-US" sz="1200" dirty="0">
                <a:solidFill>
                  <a:schemeClr val="tx2">
                    <a:lumMod val="50000"/>
                  </a:schemeClr>
                </a:solidFill>
                <a:latin typeface="+mn-lt"/>
                <a:ea typeface="+mn-ea"/>
                <a:cs typeface="+mn-cs"/>
              </a:rPr>
            </a:br>
            <a:r>
              <a:rPr lang="en-US" sz="1200" dirty="0">
                <a:solidFill>
                  <a:schemeClr val="tx2">
                    <a:lumMod val="50000"/>
                  </a:schemeClr>
                </a:solidFill>
                <a:latin typeface="+mn-lt"/>
                <a:ea typeface="+mn-ea"/>
                <a:cs typeface="+mn-cs"/>
              </a:rPr>
              <a:t>LOGO.</a:t>
            </a:r>
          </a:p>
        </p:txBody>
      </p:sp>
      <p:sp>
        <p:nvSpPr>
          <p:cNvPr id="20" name="TextBox 19"/>
          <p:cNvSpPr txBox="1"/>
          <p:nvPr userDrawn="1"/>
        </p:nvSpPr>
        <p:spPr>
          <a:xfrm>
            <a:off x="9321215" y="985450"/>
            <a:ext cx="1295400" cy="1788182"/>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To insert </a:t>
            </a:r>
            <a:br>
              <a:rPr lang="en-US" sz="1200" kern="1200" dirty="0">
                <a:solidFill>
                  <a:schemeClr val="tx2">
                    <a:lumMod val="50000"/>
                  </a:schemeClr>
                </a:solidFill>
                <a:latin typeface="Arial" charset="0"/>
                <a:ea typeface="ＭＳ Ｐゴシック" charset="0"/>
                <a:cs typeface="Arial" charset="0"/>
              </a:rPr>
            </a:br>
            <a:r>
              <a:rPr lang="en-US" sz="1200" kern="1200" dirty="0">
                <a:solidFill>
                  <a:schemeClr val="tx2">
                    <a:lumMod val="50000"/>
                  </a:schemeClr>
                </a:solidFill>
                <a:latin typeface="Arial" charset="0"/>
                <a:ea typeface="ＭＳ Ｐゴシック" charset="0"/>
                <a:cs typeface="Arial" charset="0"/>
              </a:rPr>
              <a:t>custom image: </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go to </a:t>
            </a:r>
            <a:br>
              <a:rPr lang="en-US" sz="1200" kern="1200" dirty="0">
                <a:solidFill>
                  <a:schemeClr val="tx2">
                    <a:lumMod val="50000"/>
                  </a:schemeClr>
                </a:solidFill>
                <a:latin typeface="Arial" charset="0"/>
                <a:ea typeface="ＭＳ Ｐゴシック" charset="0"/>
                <a:cs typeface="Arial" charset="0"/>
              </a:rPr>
            </a:br>
            <a:r>
              <a:rPr lang="en-US" sz="1200" b="1" kern="1200" dirty="0">
                <a:solidFill>
                  <a:schemeClr val="tx2">
                    <a:lumMod val="50000"/>
                  </a:schemeClr>
                </a:solidFill>
                <a:latin typeface="Arial" charset="0"/>
                <a:ea typeface="ＭＳ Ｐゴシック" charset="0"/>
                <a:cs typeface="Arial" charset="0"/>
              </a:rPr>
              <a:t>View &gt; Master &gt; Slide Master</a:t>
            </a:r>
            <a:endParaRPr lang="en-US" sz="1200" kern="120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insert new image</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send to back</a:t>
            </a:r>
          </a:p>
        </p:txBody>
      </p:sp>
      <p:sp>
        <p:nvSpPr>
          <p:cNvPr id="22" name="TextBox 21"/>
          <p:cNvSpPr txBox="1"/>
          <p:nvPr userDrawn="1"/>
        </p:nvSpPr>
        <p:spPr>
          <a:xfrm>
            <a:off x="-1755605" y="0"/>
            <a:ext cx="1614506" cy="971035"/>
          </a:xfrm>
          <a:prstGeom prst="rect">
            <a:avLst/>
          </a:prstGeom>
          <a:solidFill>
            <a:srgbClr val="FFFF00"/>
          </a:solidFill>
        </p:spPr>
        <p:txBody>
          <a:bodyPr wrap="square">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OPTION TO INSERT</a:t>
            </a:r>
            <a:r>
              <a:rPr lang="en-US" sz="1200" dirty="0">
                <a:solidFill>
                  <a:schemeClr val="tx2">
                    <a:lumMod val="50000"/>
                  </a:schemeClr>
                </a:solidFill>
                <a:latin typeface="+mn-lt"/>
                <a:ea typeface="+mn-ea"/>
                <a:cs typeface="+mn-cs"/>
              </a:rPr>
              <a:t/>
            </a:r>
            <a:br>
              <a:rPr lang="en-US" sz="1200" dirty="0">
                <a:solidFill>
                  <a:schemeClr val="tx2">
                    <a:lumMod val="50000"/>
                  </a:schemeClr>
                </a:solidFill>
                <a:latin typeface="+mn-lt"/>
                <a:ea typeface="+mn-ea"/>
                <a:cs typeface="+mn-cs"/>
              </a:rPr>
            </a:br>
            <a:r>
              <a:rPr lang="en-US" sz="1200" dirty="0">
                <a:solidFill>
                  <a:schemeClr val="tx2">
                    <a:lumMod val="50000"/>
                  </a:schemeClr>
                </a:solidFill>
                <a:latin typeface="+mn-lt"/>
                <a:ea typeface="+mn-ea"/>
                <a:cs typeface="+mn-cs"/>
              </a:rPr>
              <a:t>Customer Logo In this locatio</a:t>
            </a:r>
            <a:r>
              <a:rPr lang="en-US" sz="1200" baseline="0" dirty="0">
                <a:solidFill>
                  <a:schemeClr val="tx2">
                    <a:lumMod val="50000"/>
                  </a:schemeClr>
                </a:solidFill>
                <a:latin typeface="+mn-lt"/>
                <a:ea typeface="+mn-ea"/>
                <a:cs typeface="+mn-cs"/>
              </a:rPr>
              <a:t>n if logo has no background</a:t>
            </a:r>
            <a:r>
              <a:rPr lang="en-US" sz="1200" dirty="0">
                <a:solidFill>
                  <a:schemeClr val="tx2">
                    <a:lumMod val="50000"/>
                  </a:schemeClr>
                </a:solidFill>
                <a:latin typeface="+mn-lt"/>
                <a:ea typeface="+mn-ea"/>
                <a:cs typeface="+mn-cs"/>
              </a:rPr>
              <a:t> 		</a:t>
            </a:r>
            <a:r>
              <a:rPr lang="en-US" sz="1200" baseline="0" dirty="0">
                <a:solidFill>
                  <a:schemeClr val="tx2">
                    <a:lumMod val="50000"/>
                  </a:schemeClr>
                </a:solidFill>
                <a:latin typeface="+mn-lt"/>
                <a:ea typeface="+mn-ea"/>
                <a:cs typeface="+mn-cs"/>
              </a:rPr>
              <a:t>            </a:t>
            </a:r>
            <a:r>
              <a:rPr lang="en-US" sz="1200" dirty="0">
                <a:solidFill>
                  <a:schemeClr val="tx2">
                    <a:lumMod val="50000"/>
                  </a:schemeClr>
                </a:solidFill>
                <a:latin typeface="+mn-lt"/>
                <a:ea typeface="+mn-ea"/>
                <a:cs typeface="+mn-cs"/>
              </a:rPr>
              <a:t>&gt;&gt;&gt;</a:t>
            </a:r>
          </a:p>
        </p:txBody>
      </p:sp>
      <p:sp>
        <p:nvSpPr>
          <p:cNvPr id="24" name="Text Placeholder 28"/>
          <p:cNvSpPr>
            <a:spLocks noGrp="1"/>
          </p:cNvSpPr>
          <p:nvPr>
            <p:ph type="body" sz="quarter" idx="10" hasCustomPrompt="1"/>
          </p:nvPr>
        </p:nvSpPr>
        <p:spPr>
          <a:xfrm>
            <a:off x="320675" y="4403725"/>
            <a:ext cx="4251325" cy="457200"/>
          </a:xfrm>
        </p:spPr>
        <p:txBody>
          <a:bodyPr/>
          <a:lstStyle>
            <a:lvl1pPr marL="0" indent="0">
              <a:buNone/>
              <a:defRPr sz="1300" cap="all" baseline="0">
                <a:solidFill>
                  <a:schemeClr val="bg1"/>
                </a:solidFill>
              </a:defRPr>
            </a:lvl1pPr>
          </a:lstStyle>
          <a:p>
            <a:pPr lvl="0"/>
            <a:r>
              <a:rPr lang="en-US" dirty="0"/>
              <a:t>Click to enter presenter</a:t>
            </a:r>
          </a:p>
        </p:txBody>
      </p:sp>
    </p:spTree>
    <p:extLst>
      <p:ext uri="{BB962C8B-B14F-4D97-AF65-F5344CB8AC3E}">
        <p14:creationId xmlns:p14="http://schemas.microsoft.com/office/powerpoint/2010/main" val="9112120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25" name="Picture 24" descr="W:\Inprogress\Kronos MASTER\17284 Kronos Template Refresh\powerpoint\flattened-art\Man-tablet.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463" y="0"/>
            <a:ext cx="91265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reeform 7"/>
          <p:cNvSpPr>
            <a:spLocks/>
          </p:cNvSpPr>
          <p:nvPr userDrawn="1"/>
        </p:nvSpPr>
        <p:spPr bwMode="auto">
          <a:xfrm>
            <a:off x="0" y="0"/>
            <a:ext cx="5118100" cy="5157788"/>
          </a:xfrm>
          <a:custGeom>
            <a:avLst/>
            <a:gdLst>
              <a:gd name="T0" fmla="*/ 5118100 w 3224"/>
              <a:gd name="T1" fmla="*/ 5157788 h 3249"/>
              <a:gd name="T2" fmla="*/ 0 w 3224"/>
              <a:gd name="T3" fmla="*/ 5157788 h 3249"/>
              <a:gd name="T4" fmla="*/ 0 w 3224"/>
              <a:gd name="T5" fmla="*/ 0 h 3249"/>
              <a:gd name="T6" fmla="*/ 2138363 w 3224"/>
              <a:gd name="T7" fmla="*/ 0 h 3249"/>
              <a:gd name="T8" fmla="*/ 5118100 w 3224"/>
              <a:gd name="T9" fmla="*/ 5157788 h 32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24" h="3249">
                <a:moveTo>
                  <a:pt x="3224" y="3249"/>
                </a:moveTo>
                <a:lnTo>
                  <a:pt x="0" y="3249"/>
                </a:lnTo>
                <a:lnTo>
                  <a:pt x="0" y="0"/>
                </a:lnTo>
                <a:lnTo>
                  <a:pt x="1347" y="0"/>
                </a:lnTo>
                <a:lnTo>
                  <a:pt x="3224" y="324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7"/>
          <p:cNvSpPr>
            <a:spLocks/>
          </p:cNvSpPr>
          <p:nvPr userDrawn="1"/>
        </p:nvSpPr>
        <p:spPr bwMode="auto">
          <a:xfrm>
            <a:off x="0" y="0"/>
            <a:ext cx="5118100" cy="5157788"/>
          </a:xfrm>
          <a:custGeom>
            <a:avLst/>
            <a:gdLst>
              <a:gd name="T0" fmla="*/ 5118100 w 3224"/>
              <a:gd name="T1" fmla="*/ 5157788 h 3249"/>
              <a:gd name="T2" fmla="*/ 0 w 3224"/>
              <a:gd name="T3" fmla="*/ 5157788 h 3249"/>
              <a:gd name="T4" fmla="*/ 0 w 3224"/>
              <a:gd name="T5" fmla="*/ 0 h 3249"/>
              <a:gd name="T6" fmla="*/ 2138363 w 3224"/>
              <a:gd name="T7" fmla="*/ 0 h 3249"/>
              <a:gd name="T8" fmla="*/ 5118100 w 3224"/>
              <a:gd name="T9" fmla="*/ 5157788 h 32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24" h="3249">
                <a:moveTo>
                  <a:pt x="3224" y="3249"/>
                </a:moveTo>
                <a:lnTo>
                  <a:pt x="0" y="3249"/>
                </a:lnTo>
                <a:lnTo>
                  <a:pt x="0" y="0"/>
                </a:lnTo>
                <a:lnTo>
                  <a:pt x="1347" y="0"/>
                </a:lnTo>
                <a:lnTo>
                  <a:pt x="3224" y="3249"/>
                </a:lnTo>
                <a:close/>
              </a:path>
            </a:pathLst>
          </a:custGeom>
          <a:gradFill flip="none" rotWithShape="1">
            <a:gsLst>
              <a:gs pos="23000">
                <a:schemeClr val="accent2">
                  <a:alpha val="0"/>
                </a:schemeClr>
              </a:gs>
              <a:gs pos="79000">
                <a:srgbClr val="FFFFFF"/>
              </a:gs>
            </a:gsLst>
            <a:lin ang="16200000" scaled="0"/>
            <a:tileRect/>
          </a:gradFill>
          <a:ln>
            <a:noFill/>
          </a:ln>
          <a:extLst/>
        </p:spPr>
        <p:txBody>
          <a:bodyPr/>
          <a:lstStyle/>
          <a:p>
            <a:r>
              <a:rPr lang="en-US" dirty="0"/>
              <a:t> </a:t>
            </a:r>
          </a:p>
        </p:txBody>
      </p:sp>
      <p:grpSp>
        <p:nvGrpSpPr>
          <p:cNvPr id="5" name="Group 12"/>
          <p:cNvGrpSpPr>
            <a:grpSpLocks/>
          </p:cNvGrpSpPr>
          <p:nvPr/>
        </p:nvGrpSpPr>
        <p:grpSpPr bwMode="auto">
          <a:xfrm>
            <a:off x="4298950" y="2347913"/>
            <a:ext cx="6059488" cy="4524375"/>
            <a:chOff x="4298950" y="2347913"/>
            <a:chExt cx="6059488" cy="4524375"/>
          </a:xfrm>
        </p:grpSpPr>
        <p:sp>
          <p:nvSpPr>
            <p:cNvPr id="7" name="Freeform 8"/>
            <p:cNvSpPr>
              <a:spLocks/>
            </p:cNvSpPr>
            <p:nvPr/>
          </p:nvSpPr>
          <p:spPr bwMode="auto">
            <a:xfrm>
              <a:off x="4298950" y="2347913"/>
              <a:ext cx="4868863" cy="2809875"/>
            </a:xfrm>
            <a:custGeom>
              <a:avLst/>
              <a:gdLst>
                <a:gd name="T0" fmla="*/ 4868863 w 3067"/>
                <a:gd name="T1" fmla="*/ 2809875 h 1770"/>
                <a:gd name="T2" fmla="*/ 0 w 3067"/>
                <a:gd name="T3" fmla="*/ 2809875 h 1770"/>
                <a:gd name="T4" fmla="*/ 4868863 w 3067"/>
                <a:gd name="T5" fmla="*/ 0 h 1770"/>
                <a:gd name="T6" fmla="*/ 4868863 w 3067"/>
                <a:gd name="T7" fmla="*/ 2809875 h 17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67" h="1770">
                  <a:moveTo>
                    <a:pt x="3067" y="1770"/>
                  </a:moveTo>
                  <a:lnTo>
                    <a:pt x="0" y="1770"/>
                  </a:lnTo>
                  <a:lnTo>
                    <a:pt x="3067" y="0"/>
                  </a:lnTo>
                  <a:lnTo>
                    <a:pt x="3067" y="1770"/>
                  </a:lnTo>
                  <a:close/>
                </a:path>
              </a:pathLst>
            </a:custGeom>
            <a:solidFill>
              <a:schemeClr val="accent1">
                <a:alpha val="1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9"/>
            <p:cNvSpPr>
              <a:spLocks noEditPoints="1"/>
            </p:cNvSpPr>
            <p:nvPr/>
          </p:nvSpPr>
          <p:spPr bwMode="auto">
            <a:xfrm>
              <a:off x="4911725" y="2347913"/>
              <a:ext cx="5446713" cy="4524375"/>
            </a:xfrm>
            <a:custGeom>
              <a:avLst/>
              <a:gdLst>
                <a:gd name="T0" fmla="*/ 0 w 3431"/>
                <a:gd name="T1" fmla="*/ 2457450 h 2850"/>
                <a:gd name="T2" fmla="*/ 22225 w 3431"/>
                <a:gd name="T3" fmla="*/ 2492375 h 2850"/>
                <a:gd name="T4" fmla="*/ 42863 w 3431"/>
                <a:gd name="T5" fmla="*/ 2528888 h 2850"/>
                <a:gd name="T6" fmla="*/ 65088 w 3431"/>
                <a:gd name="T7" fmla="*/ 2565400 h 2850"/>
                <a:gd name="T8" fmla="*/ 85725 w 3431"/>
                <a:gd name="T9" fmla="*/ 2601913 h 2850"/>
                <a:gd name="T10" fmla="*/ 106363 w 3431"/>
                <a:gd name="T11" fmla="*/ 2638425 h 2850"/>
                <a:gd name="T12" fmla="*/ 128588 w 3431"/>
                <a:gd name="T13" fmla="*/ 2673350 h 2850"/>
                <a:gd name="T14" fmla="*/ 149225 w 3431"/>
                <a:gd name="T15" fmla="*/ 2709863 h 2850"/>
                <a:gd name="T16" fmla="*/ 171450 w 3431"/>
                <a:gd name="T17" fmla="*/ 2746375 h 2850"/>
                <a:gd name="T18" fmla="*/ 192088 w 3431"/>
                <a:gd name="T19" fmla="*/ 2782888 h 2850"/>
                <a:gd name="T20" fmla="*/ 212725 w 3431"/>
                <a:gd name="T21" fmla="*/ 2817813 h 2850"/>
                <a:gd name="T22" fmla="*/ 234950 w 3431"/>
                <a:gd name="T23" fmla="*/ 2855913 h 2850"/>
                <a:gd name="T24" fmla="*/ 255588 w 3431"/>
                <a:gd name="T25" fmla="*/ 2890838 h 2850"/>
                <a:gd name="T26" fmla="*/ 277813 w 3431"/>
                <a:gd name="T27" fmla="*/ 2928938 h 2850"/>
                <a:gd name="T28" fmla="*/ 296863 w 3431"/>
                <a:gd name="T29" fmla="*/ 2963863 h 2850"/>
                <a:gd name="T30" fmla="*/ 319088 w 3431"/>
                <a:gd name="T31" fmla="*/ 3000375 h 2850"/>
                <a:gd name="T32" fmla="*/ 341313 w 3431"/>
                <a:gd name="T33" fmla="*/ 3036888 h 2850"/>
                <a:gd name="T34" fmla="*/ 361950 w 3431"/>
                <a:gd name="T35" fmla="*/ 3073400 h 2850"/>
                <a:gd name="T36" fmla="*/ 384175 w 3431"/>
                <a:gd name="T37" fmla="*/ 3109913 h 2850"/>
                <a:gd name="T38" fmla="*/ 403225 w 3431"/>
                <a:gd name="T39" fmla="*/ 3146425 h 2850"/>
                <a:gd name="T40" fmla="*/ 425450 w 3431"/>
                <a:gd name="T41" fmla="*/ 3181350 h 2850"/>
                <a:gd name="T42" fmla="*/ 446088 w 3431"/>
                <a:gd name="T43" fmla="*/ 3217863 h 2850"/>
                <a:gd name="T44" fmla="*/ 468313 w 3431"/>
                <a:gd name="T45" fmla="*/ 3254375 h 2850"/>
                <a:gd name="T46" fmla="*/ 490538 w 3431"/>
                <a:gd name="T47" fmla="*/ 3290888 h 2850"/>
                <a:gd name="T48" fmla="*/ 509588 w 3431"/>
                <a:gd name="T49" fmla="*/ 3327400 h 2850"/>
                <a:gd name="T50" fmla="*/ 531813 w 3431"/>
                <a:gd name="T51" fmla="*/ 3362325 h 2850"/>
                <a:gd name="T52" fmla="*/ 552450 w 3431"/>
                <a:gd name="T53" fmla="*/ 3400425 h 2850"/>
                <a:gd name="T54" fmla="*/ 574675 w 3431"/>
                <a:gd name="T55" fmla="*/ 3435350 h 2850"/>
                <a:gd name="T56" fmla="*/ 595313 w 3431"/>
                <a:gd name="T57" fmla="*/ 3471863 h 2850"/>
                <a:gd name="T58" fmla="*/ 615950 w 3431"/>
                <a:gd name="T59" fmla="*/ 3508375 h 2850"/>
                <a:gd name="T60" fmla="*/ 638175 w 3431"/>
                <a:gd name="T61" fmla="*/ 3544888 h 2850"/>
                <a:gd name="T62" fmla="*/ 658813 w 3431"/>
                <a:gd name="T63" fmla="*/ 3579813 h 2850"/>
                <a:gd name="T64" fmla="*/ 681038 w 3431"/>
                <a:gd name="T65" fmla="*/ 3617913 h 2850"/>
                <a:gd name="T66" fmla="*/ 701675 w 3431"/>
                <a:gd name="T67" fmla="*/ 3652838 h 2850"/>
                <a:gd name="T68" fmla="*/ 722313 w 3431"/>
                <a:gd name="T69" fmla="*/ 3690938 h 2850"/>
                <a:gd name="T70" fmla="*/ 4986338 w 3431"/>
                <a:gd name="T71" fmla="*/ 1276350 h 2850"/>
                <a:gd name="T72" fmla="*/ 5006975 w 3431"/>
                <a:gd name="T73" fmla="*/ 1312863 h 2850"/>
                <a:gd name="T74" fmla="*/ 5027613 w 3431"/>
                <a:gd name="T75" fmla="*/ 1349375 h 2850"/>
                <a:gd name="T76" fmla="*/ 5048250 w 3431"/>
                <a:gd name="T77" fmla="*/ 1385888 h 2850"/>
                <a:gd name="T78" fmla="*/ 828675 w 3431"/>
                <a:gd name="T79" fmla="*/ 3870325 h 2850"/>
                <a:gd name="T80" fmla="*/ 850900 w 3431"/>
                <a:gd name="T81" fmla="*/ 3906838 h 2850"/>
                <a:gd name="T82" fmla="*/ 871538 w 3431"/>
                <a:gd name="T83" fmla="*/ 3943350 h 2850"/>
                <a:gd name="T84" fmla="*/ 5132388 w 3431"/>
                <a:gd name="T85" fmla="*/ 1531938 h 2850"/>
                <a:gd name="T86" fmla="*/ 912813 w 3431"/>
                <a:gd name="T87" fmla="*/ 4016375 h 2850"/>
                <a:gd name="T88" fmla="*/ 935038 w 3431"/>
                <a:gd name="T89" fmla="*/ 4051300 h 2850"/>
                <a:gd name="T90" fmla="*/ 5195888 w 3431"/>
                <a:gd name="T91" fmla="*/ 1641475 h 2850"/>
                <a:gd name="T92" fmla="*/ 977900 w 3431"/>
                <a:gd name="T93" fmla="*/ 4124325 h 2850"/>
                <a:gd name="T94" fmla="*/ 5237163 w 3431"/>
                <a:gd name="T95" fmla="*/ 1714500 h 2850"/>
                <a:gd name="T96" fmla="*/ 5257800 w 3431"/>
                <a:gd name="T97" fmla="*/ 1749425 h 2850"/>
                <a:gd name="T98" fmla="*/ 5278438 w 3431"/>
                <a:gd name="T99" fmla="*/ 1787525 h 2850"/>
                <a:gd name="T100" fmla="*/ 1062038 w 3431"/>
                <a:gd name="T101" fmla="*/ 4270375 h 2850"/>
                <a:gd name="T102" fmla="*/ 1084263 w 3431"/>
                <a:gd name="T103" fmla="*/ 4306888 h 2850"/>
                <a:gd name="T104" fmla="*/ 5340350 w 3431"/>
                <a:gd name="T105" fmla="*/ 1897063 h 2850"/>
                <a:gd name="T106" fmla="*/ 1125538 w 3431"/>
                <a:gd name="T107" fmla="*/ 4379913 h 2850"/>
                <a:gd name="T108" fmla="*/ 1147763 w 3431"/>
                <a:gd name="T109" fmla="*/ 4414838 h 2850"/>
                <a:gd name="T110" fmla="*/ 5403850 w 3431"/>
                <a:gd name="T111" fmla="*/ 2005013 h 2850"/>
                <a:gd name="T112" fmla="*/ 5424488 w 3431"/>
                <a:gd name="T113" fmla="*/ 2043113 h 2850"/>
                <a:gd name="T114" fmla="*/ 5446713 w 3431"/>
                <a:gd name="T115" fmla="*/ 2078038 h 28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31" h="2850">
                  <a:moveTo>
                    <a:pt x="2681" y="0"/>
                  </a:moveTo>
                  <a:lnTo>
                    <a:pt x="0" y="1548"/>
                  </a:lnTo>
                  <a:moveTo>
                    <a:pt x="2694" y="22"/>
                  </a:moveTo>
                  <a:lnTo>
                    <a:pt x="14" y="1570"/>
                  </a:lnTo>
                  <a:moveTo>
                    <a:pt x="2707" y="46"/>
                  </a:moveTo>
                  <a:lnTo>
                    <a:pt x="27" y="1593"/>
                  </a:lnTo>
                  <a:moveTo>
                    <a:pt x="2720" y="68"/>
                  </a:moveTo>
                  <a:lnTo>
                    <a:pt x="41" y="1616"/>
                  </a:lnTo>
                  <a:moveTo>
                    <a:pt x="2734" y="91"/>
                  </a:moveTo>
                  <a:lnTo>
                    <a:pt x="54" y="1639"/>
                  </a:lnTo>
                  <a:moveTo>
                    <a:pt x="2746" y="114"/>
                  </a:moveTo>
                  <a:lnTo>
                    <a:pt x="67" y="1662"/>
                  </a:lnTo>
                  <a:moveTo>
                    <a:pt x="2760" y="137"/>
                  </a:moveTo>
                  <a:lnTo>
                    <a:pt x="81" y="1684"/>
                  </a:lnTo>
                  <a:moveTo>
                    <a:pt x="2773" y="161"/>
                  </a:moveTo>
                  <a:lnTo>
                    <a:pt x="94" y="1707"/>
                  </a:lnTo>
                  <a:moveTo>
                    <a:pt x="2786" y="183"/>
                  </a:moveTo>
                  <a:lnTo>
                    <a:pt x="108" y="1730"/>
                  </a:lnTo>
                  <a:moveTo>
                    <a:pt x="2799" y="207"/>
                  </a:moveTo>
                  <a:lnTo>
                    <a:pt x="121" y="1753"/>
                  </a:lnTo>
                  <a:moveTo>
                    <a:pt x="2812" y="229"/>
                  </a:moveTo>
                  <a:lnTo>
                    <a:pt x="134" y="1775"/>
                  </a:lnTo>
                  <a:moveTo>
                    <a:pt x="2825" y="252"/>
                  </a:moveTo>
                  <a:lnTo>
                    <a:pt x="148" y="1799"/>
                  </a:lnTo>
                  <a:moveTo>
                    <a:pt x="2839" y="275"/>
                  </a:moveTo>
                  <a:lnTo>
                    <a:pt x="161" y="1821"/>
                  </a:lnTo>
                  <a:moveTo>
                    <a:pt x="2852" y="298"/>
                  </a:moveTo>
                  <a:lnTo>
                    <a:pt x="175" y="1845"/>
                  </a:lnTo>
                  <a:moveTo>
                    <a:pt x="2865" y="321"/>
                  </a:moveTo>
                  <a:lnTo>
                    <a:pt x="187" y="1867"/>
                  </a:lnTo>
                  <a:moveTo>
                    <a:pt x="2878" y="344"/>
                  </a:moveTo>
                  <a:lnTo>
                    <a:pt x="201" y="1890"/>
                  </a:lnTo>
                  <a:moveTo>
                    <a:pt x="2891" y="367"/>
                  </a:moveTo>
                  <a:lnTo>
                    <a:pt x="215" y="1913"/>
                  </a:lnTo>
                  <a:moveTo>
                    <a:pt x="2904" y="390"/>
                  </a:moveTo>
                  <a:lnTo>
                    <a:pt x="228" y="1936"/>
                  </a:lnTo>
                  <a:moveTo>
                    <a:pt x="2918" y="413"/>
                  </a:moveTo>
                  <a:lnTo>
                    <a:pt x="242" y="1959"/>
                  </a:lnTo>
                  <a:moveTo>
                    <a:pt x="2931" y="436"/>
                  </a:moveTo>
                  <a:lnTo>
                    <a:pt x="254" y="1982"/>
                  </a:lnTo>
                  <a:moveTo>
                    <a:pt x="2944" y="459"/>
                  </a:moveTo>
                  <a:lnTo>
                    <a:pt x="268" y="2004"/>
                  </a:lnTo>
                  <a:moveTo>
                    <a:pt x="2957" y="482"/>
                  </a:moveTo>
                  <a:lnTo>
                    <a:pt x="281" y="2027"/>
                  </a:lnTo>
                  <a:moveTo>
                    <a:pt x="2970" y="505"/>
                  </a:moveTo>
                  <a:lnTo>
                    <a:pt x="295" y="2050"/>
                  </a:lnTo>
                  <a:moveTo>
                    <a:pt x="2983" y="528"/>
                  </a:moveTo>
                  <a:lnTo>
                    <a:pt x="309" y="2073"/>
                  </a:lnTo>
                  <a:moveTo>
                    <a:pt x="2997" y="551"/>
                  </a:moveTo>
                  <a:lnTo>
                    <a:pt x="321" y="2096"/>
                  </a:lnTo>
                  <a:moveTo>
                    <a:pt x="3009" y="574"/>
                  </a:moveTo>
                  <a:lnTo>
                    <a:pt x="335" y="2118"/>
                  </a:lnTo>
                  <a:moveTo>
                    <a:pt x="3023" y="597"/>
                  </a:moveTo>
                  <a:lnTo>
                    <a:pt x="348" y="2142"/>
                  </a:lnTo>
                  <a:moveTo>
                    <a:pt x="3036" y="620"/>
                  </a:moveTo>
                  <a:lnTo>
                    <a:pt x="362" y="2164"/>
                  </a:lnTo>
                  <a:moveTo>
                    <a:pt x="3049" y="643"/>
                  </a:moveTo>
                  <a:lnTo>
                    <a:pt x="375" y="2187"/>
                  </a:lnTo>
                  <a:moveTo>
                    <a:pt x="3062" y="666"/>
                  </a:moveTo>
                  <a:lnTo>
                    <a:pt x="388" y="2210"/>
                  </a:lnTo>
                  <a:moveTo>
                    <a:pt x="3076" y="689"/>
                  </a:moveTo>
                  <a:lnTo>
                    <a:pt x="402" y="2233"/>
                  </a:lnTo>
                  <a:moveTo>
                    <a:pt x="3088" y="712"/>
                  </a:moveTo>
                  <a:lnTo>
                    <a:pt x="415" y="2255"/>
                  </a:lnTo>
                  <a:moveTo>
                    <a:pt x="3101" y="735"/>
                  </a:moveTo>
                  <a:lnTo>
                    <a:pt x="429" y="2279"/>
                  </a:lnTo>
                  <a:moveTo>
                    <a:pt x="3115" y="758"/>
                  </a:moveTo>
                  <a:lnTo>
                    <a:pt x="442" y="2301"/>
                  </a:lnTo>
                  <a:moveTo>
                    <a:pt x="3128" y="781"/>
                  </a:moveTo>
                  <a:lnTo>
                    <a:pt x="455" y="2325"/>
                  </a:lnTo>
                  <a:moveTo>
                    <a:pt x="469" y="2347"/>
                  </a:moveTo>
                  <a:lnTo>
                    <a:pt x="3141" y="804"/>
                  </a:lnTo>
                  <a:moveTo>
                    <a:pt x="482" y="2370"/>
                  </a:moveTo>
                  <a:lnTo>
                    <a:pt x="3154" y="827"/>
                  </a:lnTo>
                  <a:moveTo>
                    <a:pt x="496" y="2393"/>
                  </a:moveTo>
                  <a:lnTo>
                    <a:pt x="3167" y="850"/>
                  </a:lnTo>
                  <a:moveTo>
                    <a:pt x="509" y="2416"/>
                  </a:moveTo>
                  <a:lnTo>
                    <a:pt x="3180" y="873"/>
                  </a:lnTo>
                  <a:moveTo>
                    <a:pt x="3194" y="895"/>
                  </a:moveTo>
                  <a:lnTo>
                    <a:pt x="522" y="2438"/>
                  </a:lnTo>
                  <a:moveTo>
                    <a:pt x="3206" y="919"/>
                  </a:moveTo>
                  <a:lnTo>
                    <a:pt x="536" y="2461"/>
                  </a:lnTo>
                  <a:moveTo>
                    <a:pt x="3220" y="941"/>
                  </a:moveTo>
                  <a:lnTo>
                    <a:pt x="549" y="2484"/>
                  </a:lnTo>
                  <a:moveTo>
                    <a:pt x="563" y="2507"/>
                  </a:moveTo>
                  <a:lnTo>
                    <a:pt x="3233" y="965"/>
                  </a:lnTo>
                  <a:moveTo>
                    <a:pt x="3246" y="988"/>
                  </a:moveTo>
                  <a:lnTo>
                    <a:pt x="575" y="2530"/>
                  </a:lnTo>
                  <a:moveTo>
                    <a:pt x="3259" y="1011"/>
                  </a:moveTo>
                  <a:lnTo>
                    <a:pt x="589" y="2552"/>
                  </a:lnTo>
                  <a:moveTo>
                    <a:pt x="603" y="2576"/>
                  </a:moveTo>
                  <a:lnTo>
                    <a:pt x="3273" y="1034"/>
                  </a:lnTo>
                  <a:moveTo>
                    <a:pt x="3285" y="1056"/>
                  </a:moveTo>
                  <a:lnTo>
                    <a:pt x="616" y="2598"/>
                  </a:lnTo>
                  <a:moveTo>
                    <a:pt x="630" y="2621"/>
                  </a:moveTo>
                  <a:lnTo>
                    <a:pt x="3299" y="1080"/>
                  </a:lnTo>
                  <a:moveTo>
                    <a:pt x="642" y="2644"/>
                  </a:moveTo>
                  <a:lnTo>
                    <a:pt x="3312" y="1102"/>
                  </a:lnTo>
                  <a:moveTo>
                    <a:pt x="656" y="2667"/>
                  </a:moveTo>
                  <a:lnTo>
                    <a:pt x="3325" y="1126"/>
                  </a:lnTo>
                  <a:moveTo>
                    <a:pt x="3338" y="1148"/>
                  </a:moveTo>
                  <a:lnTo>
                    <a:pt x="669" y="2690"/>
                  </a:lnTo>
                  <a:moveTo>
                    <a:pt x="3352" y="1172"/>
                  </a:moveTo>
                  <a:lnTo>
                    <a:pt x="683" y="2713"/>
                  </a:lnTo>
                  <a:moveTo>
                    <a:pt x="696" y="2735"/>
                  </a:moveTo>
                  <a:lnTo>
                    <a:pt x="3364" y="1195"/>
                  </a:lnTo>
                  <a:moveTo>
                    <a:pt x="3378" y="1217"/>
                  </a:moveTo>
                  <a:lnTo>
                    <a:pt x="709" y="2759"/>
                  </a:lnTo>
                  <a:moveTo>
                    <a:pt x="3391" y="1241"/>
                  </a:moveTo>
                  <a:lnTo>
                    <a:pt x="723" y="2781"/>
                  </a:lnTo>
                  <a:moveTo>
                    <a:pt x="736" y="2804"/>
                  </a:moveTo>
                  <a:lnTo>
                    <a:pt x="3404" y="1263"/>
                  </a:lnTo>
                  <a:moveTo>
                    <a:pt x="750" y="2827"/>
                  </a:moveTo>
                  <a:lnTo>
                    <a:pt x="3417" y="1287"/>
                  </a:lnTo>
                  <a:moveTo>
                    <a:pt x="763" y="2850"/>
                  </a:moveTo>
                  <a:lnTo>
                    <a:pt x="3431" y="1309"/>
                  </a:ln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 name="Title 1"/>
          <p:cNvSpPr>
            <a:spLocks noGrp="1"/>
          </p:cNvSpPr>
          <p:nvPr>
            <p:ph type="ctrTitle"/>
          </p:nvPr>
        </p:nvSpPr>
        <p:spPr>
          <a:xfrm>
            <a:off x="323849" y="2574925"/>
            <a:ext cx="3840480" cy="1590675"/>
          </a:xfrm>
        </p:spPr>
        <p:txBody>
          <a:bodyPr>
            <a:noAutofit/>
          </a:bodyPr>
          <a:lstStyle>
            <a:lvl1pPr marL="0" algn="l" defTabSz="457200" rtl="0" eaLnBrk="1" latinLnBrk="0" hangingPunct="1">
              <a:lnSpc>
                <a:spcPct val="90000"/>
              </a:lnSpc>
              <a:defRPr lang="en-US" sz="3600" b="0" kern="1200" baseline="0" dirty="0">
                <a:solidFill>
                  <a:schemeClr val="bg1"/>
                </a:solidFill>
                <a:latin typeface="+mj-lt"/>
                <a:ea typeface="+mn-ea"/>
                <a:cs typeface="+mn-cs"/>
              </a:defRPr>
            </a:lvl1pPr>
          </a:lstStyle>
          <a:p>
            <a:r>
              <a:rPr lang="en-US"/>
              <a:t>Click to edit Master title style</a:t>
            </a:r>
            <a:endParaRPr lang="en-US" dirty="0"/>
          </a:p>
        </p:txBody>
      </p:sp>
      <p:sp>
        <p:nvSpPr>
          <p:cNvPr id="11" name="Subtitle 2"/>
          <p:cNvSpPr>
            <a:spLocks noGrp="1"/>
          </p:cNvSpPr>
          <p:nvPr>
            <p:ph type="subTitle" idx="1" hasCustomPrompt="1"/>
          </p:nvPr>
        </p:nvSpPr>
        <p:spPr>
          <a:xfrm>
            <a:off x="323850" y="1280160"/>
            <a:ext cx="3017520" cy="914400"/>
          </a:xfrm>
        </p:spPr>
        <p:txBody>
          <a:bodyPr anchor="b"/>
          <a:lstStyle>
            <a:lvl1pPr marL="0" indent="0" algn="l">
              <a:buNone/>
              <a:defRPr sz="1600" b="1" cap="all"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t>
            </a:r>
            <a:r>
              <a:rPr lang="en-US" dirty="0" err="1"/>
              <a:t>aDD</a:t>
            </a:r>
            <a:r>
              <a:rPr lang="en-US" dirty="0"/>
              <a:t> </a:t>
            </a:r>
            <a:r>
              <a:rPr lang="en-US" dirty="0" smtClean="0"/>
              <a:t>“workforce go! </a:t>
            </a:r>
            <a:r>
              <a:rPr lang="en-US" dirty="0"/>
              <a:t>For” or Customer Name</a:t>
            </a:r>
          </a:p>
        </p:txBody>
      </p:sp>
      <p:sp>
        <p:nvSpPr>
          <p:cNvPr id="17" name="TextBox 16"/>
          <p:cNvSpPr txBox="1"/>
          <p:nvPr userDrawn="1"/>
        </p:nvSpPr>
        <p:spPr>
          <a:xfrm>
            <a:off x="-1751619" y="1248236"/>
            <a:ext cx="1683356" cy="971035"/>
          </a:xfrm>
          <a:prstGeom prst="rect">
            <a:avLst/>
          </a:prstGeom>
          <a:solidFill>
            <a:srgbClr val="FFFF00"/>
          </a:solidFill>
        </p:spPr>
        <p:txBody>
          <a:bodyPr wrap="square">
            <a:spAutoFit/>
          </a:bodyPr>
          <a:lstStyle/>
          <a:p>
            <a:pPr fontAlgn="auto">
              <a:lnSpc>
                <a:spcPct val="95000"/>
              </a:lnSpc>
              <a:spcBef>
                <a:spcPts val="300"/>
              </a:spcBef>
              <a:spcAft>
                <a:spcPts val="0"/>
              </a:spcAft>
              <a:defRPr/>
            </a:pPr>
            <a:r>
              <a:rPr lang="en-US" sz="1200" dirty="0">
                <a:solidFill>
                  <a:schemeClr val="tx2">
                    <a:lumMod val="50000"/>
                  </a:schemeClr>
                </a:solidFill>
                <a:latin typeface="+mn-lt"/>
                <a:ea typeface="+mn-ea"/>
                <a:cs typeface="+mn-cs"/>
              </a:rPr>
              <a:t>This</a:t>
            </a:r>
            <a:r>
              <a:rPr lang="en-US" sz="1200" baseline="0" dirty="0">
                <a:solidFill>
                  <a:schemeClr val="tx2">
                    <a:lumMod val="50000"/>
                  </a:schemeClr>
                </a:solidFill>
                <a:latin typeface="+mn-lt"/>
                <a:ea typeface="+mn-ea"/>
                <a:cs typeface="+mn-cs"/>
              </a:rPr>
              <a:t> copy is for “Kronos for …” or for customer name if you cannot get a high-quality logo &gt;&gt;&gt;</a:t>
            </a:r>
            <a:endParaRPr lang="en-US" sz="1200" dirty="0">
              <a:solidFill>
                <a:schemeClr val="tx2">
                  <a:lumMod val="50000"/>
                </a:schemeClr>
              </a:solidFill>
              <a:latin typeface="+mn-lt"/>
              <a:ea typeface="+mn-ea"/>
              <a:cs typeface="+mn-cs"/>
            </a:endParaRPr>
          </a:p>
        </p:txBody>
      </p:sp>
      <p:sp>
        <p:nvSpPr>
          <p:cNvPr id="19" name="TextBox 18"/>
          <p:cNvSpPr txBox="1"/>
          <p:nvPr userDrawn="1"/>
        </p:nvSpPr>
        <p:spPr>
          <a:xfrm>
            <a:off x="9312829" y="0"/>
            <a:ext cx="1295400" cy="795602"/>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dirty="0">
                <a:solidFill>
                  <a:schemeClr val="tx2">
                    <a:lumMod val="50000"/>
                  </a:schemeClr>
                </a:solidFill>
                <a:latin typeface="+mn-lt"/>
                <a:ea typeface="+mn-ea"/>
                <a:cs typeface="+mn-cs"/>
              </a:rPr>
              <a:t>DO NOT </a:t>
            </a:r>
            <a:br>
              <a:rPr lang="en-US" sz="1200" dirty="0">
                <a:solidFill>
                  <a:schemeClr val="tx2">
                    <a:lumMod val="50000"/>
                  </a:schemeClr>
                </a:solidFill>
                <a:latin typeface="+mn-lt"/>
                <a:ea typeface="+mn-ea"/>
                <a:cs typeface="+mn-cs"/>
              </a:rPr>
            </a:br>
            <a:r>
              <a:rPr lang="en-US" sz="1200" dirty="0">
                <a:solidFill>
                  <a:schemeClr val="tx2">
                    <a:lumMod val="50000"/>
                  </a:schemeClr>
                </a:solidFill>
                <a:latin typeface="+mn-lt"/>
                <a:ea typeface="+mn-ea"/>
                <a:cs typeface="+mn-cs"/>
              </a:rPr>
              <a:t>MOVE KRONOS</a:t>
            </a:r>
            <a:br>
              <a:rPr lang="en-US" sz="1200" dirty="0">
                <a:solidFill>
                  <a:schemeClr val="tx2">
                    <a:lumMod val="50000"/>
                  </a:schemeClr>
                </a:solidFill>
                <a:latin typeface="+mn-lt"/>
                <a:ea typeface="+mn-ea"/>
                <a:cs typeface="+mn-cs"/>
              </a:rPr>
            </a:br>
            <a:r>
              <a:rPr lang="en-US" sz="1200" dirty="0">
                <a:solidFill>
                  <a:schemeClr val="tx2">
                    <a:lumMod val="50000"/>
                  </a:schemeClr>
                </a:solidFill>
                <a:latin typeface="+mn-lt"/>
                <a:ea typeface="+mn-ea"/>
                <a:cs typeface="+mn-cs"/>
              </a:rPr>
              <a:t>LOGO.</a:t>
            </a:r>
          </a:p>
        </p:txBody>
      </p:sp>
      <p:sp>
        <p:nvSpPr>
          <p:cNvPr id="20" name="TextBox 19"/>
          <p:cNvSpPr txBox="1"/>
          <p:nvPr userDrawn="1"/>
        </p:nvSpPr>
        <p:spPr>
          <a:xfrm>
            <a:off x="9321215" y="985450"/>
            <a:ext cx="1295400" cy="1788182"/>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To insert </a:t>
            </a:r>
            <a:br>
              <a:rPr lang="en-US" sz="1200" kern="1200" dirty="0">
                <a:solidFill>
                  <a:schemeClr val="tx2">
                    <a:lumMod val="50000"/>
                  </a:schemeClr>
                </a:solidFill>
                <a:latin typeface="Arial" charset="0"/>
                <a:ea typeface="ＭＳ Ｐゴシック" charset="0"/>
                <a:cs typeface="Arial" charset="0"/>
              </a:rPr>
            </a:br>
            <a:r>
              <a:rPr lang="en-US" sz="1200" kern="1200" dirty="0">
                <a:solidFill>
                  <a:schemeClr val="tx2">
                    <a:lumMod val="50000"/>
                  </a:schemeClr>
                </a:solidFill>
                <a:latin typeface="Arial" charset="0"/>
                <a:ea typeface="ＭＳ Ｐゴシック" charset="0"/>
                <a:cs typeface="Arial" charset="0"/>
              </a:rPr>
              <a:t>custom image: </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go to </a:t>
            </a:r>
            <a:br>
              <a:rPr lang="en-US" sz="1200" kern="1200" dirty="0">
                <a:solidFill>
                  <a:schemeClr val="tx2">
                    <a:lumMod val="50000"/>
                  </a:schemeClr>
                </a:solidFill>
                <a:latin typeface="Arial" charset="0"/>
                <a:ea typeface="ＭＳ Ｐゴシック" charset="0"/>
                <a:cs typeface="Arial" charset="0"/>
              </a:rPr>
            </a:br>
            <a:r>
              <a:rPr lang="en-US" sz="1200" b="1" kern="1200" dirty="0">
                <a:solidFill>
                  <a:schemeClr val="tx2">
                    <a:lumMod val="50000"/>
                  </a:schemeClr>
                </a:solidFill>
                <a:latin typeface="Arial" charset="0"/>
                <a:ea typeface="ＭＳ Ｐゴシック" charset="0"/>
                <a:cs typeface="Arial" charset="0"/>
              </a:rPr>
              <a:t>View &gt; Master &gt; Slide Master</a:t>
            </a:r>
            <a:endParaRPr lang="en-US" sz="1200" kern="120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insert new image</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send to back</a:t>
            </a:r>
          </a:p>
        </p:txBody>
      </p:sp>
      <p:sp>
        <p:nvSpPr>
          <p:cNvPr id="24" name="Text Placeholder 28"/>
          <p:cNvSpPr>
            <a:spLocks noGrp="1"/>
          </p:cNvSpPr>
          <p:nvPr>
            <p:ph type="body" sz="quarter" idx="10" hasCustomPrompt="1"/>
          </p:nvPr>
        </p:nvSpPr>
        <p:spPr>
          <a:xfrm>
            <a:off x="320676" y="4403725"/>
            <a:ext cx="4251324" cy="457200"/>
          </a:xfrm>
        </p:spPr>
        <p:txBody>
          <a:bodyPr/>
          <a:lstStyle>
            <a:lvl1pPr marL="0" indent="0">
              <a:buNone/>
              <a:defRPr sz="1300" cap="all" baseline="0">
                <a:solidFill>
                  <a:schemeClr val="bg1"/>
                </a:solidFill>
              </a:defRPr>
            </a:lvl1pPr>
          </a:lstStyle>
          <a:p>
            <a:pPr lvl="0"/>
            <a:r>
              <a:rPr lang="en-US" dirty="0"/>
              <a:t>Click to enter presenter</a:t>
            </a:r>
          </a:p>
        </p:txBody>
      </p:sp>
      <p:sp>
        <p:nvSpPr>
          <p:cNvPr id="18" name="TextBox 17"/>
          <p:cNvSpPr txBox="1"/>
          <p:nvPr userDrawn="1"/>
        </p:nvSpPr>
        <p:spPr>
          <a:xfrm>
            <a:off x="-1755605" y="0"/>
            <a:ext cx="1677618" cy="795602"/>
          </a:xfrm>
          <a:prstGeom prst="rect">
            <a:avLst/>
          </a:prstGeom>
          <a:solidFill>
            <a:srgbClr val="FFFF00"/>
          </a:solidFill>
        </p:spPr>
        <p:txBody>
          <a:bodyPr wrap="square">
            <a:spAutoFit/>
          </a:bodyPr>
          <a:lstStyle/>
          <a:p>
            <a:pPr fontAlgn="auto">
              <a:lnSpc>
                <a:spcPct val="95000"/>
              </a:lnSpc>
              <a:spcBef>
                <a:spcPts val="300"/>
              </a:spcBef>
              <a:spcAft>
                <a:spcPts val="0"/>
              </a:spcAft>
              <a:defRPr/>
            </a:pPr>
            <a:r>
              <a:rPr lang="en-US" sz="1200" dirty="0">
                <a:solidFill>
                  <a:schemeClr val="tx2">
                    <a:lumMod val="50000"/>
                  </a:schemeClr>
                </a:solidFill>
                <a:latin typeface="+mn-lt"/>
                <a:ea typeface="+mn-ea"/>
                <a:cs typeface="+mn-cs"/>
              </a:rPr>
              <a:t>OPTION TO INSERT</a:t>
            </a:r>
            <a:br>
              <a:rPr lang="en-US" sz="1200" dirty="0">
                <a:solidFill>
                  <a:schemeClr val="tx2">
                    <a:lumMod val="50000"/>
                  </a:schemeClr>
                </a:solidFill>
                <a:latin typeface="+mn-lt"/>
                <a:ea typeface="+mn-ea"/>
                <a:cs typeface="+mn-cs"/>
              </a:rPr>
            </a:br>
            <a:r>
              <a:rPr lang="en-US" sz="1200" dirty="0">
                <a:solidFill>
                  <a:schemeClr val="tx2">
                    <a:lumMod val="50000"/>
                  </a:schemeClr>
                </a:solidFill>
                <a:latin typeface="+mn-lt"/>
                <a:ea typeface="+mn-ea"/>
                <a:cs typeface="+mn-cs"/>
              </a:rPr>
              <a:t>Customer Logo here if logo has white background &gt;&gt;&gt;</a:t>
            </a:r>
          </a:p>
        </p:txBody>
      </p:sp>
    </p:spTree>
    <p:extLst>
      <p:ext uri="{BB962C8B-B14F-4D97-AF65-F5344CB8AC3E}">
        <p14:creationId xmlns:p14="http://schemas.microsoft.com/office/powerpoint/2010/main" val="6606538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4763"/>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2755900"/>
            <a:ext cx="9144000" cy="2387600"/>
          </a:xfrm>
          <a:prstGeom prst="rect">
            <a:avLst/>
          </a:prstGeom>
          <a:solidFill>
            <a:schemeClr val="accent2">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1" descr="W:\Inprogress\Kronos MASTER\17284 Kronos Template Refresh\powerpoint\flattened-art\line-texture-black-01.png"/>
          <p:cNvPicPr>
            <a:picLocks noChangeAspect="1" noChangeArrowheads="1"/>
          </p:cNvPicPr>
          <p:nvPr userDrawn="1"/>
        </p:nvPicPr>
        <p:blipFill rotWithShape="1">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7737643" y="2755900"/>
            <a:ext cx="1406356" cy="14097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W:\Inprogress\Kronos MASTER\17284 Kronos Template Refresh\powerpoint\flattened-art\line-texture-white-01.png"/>
          <p:cNvPicPr>
            <a:picLocks noChangeAspect="1" noChangeArrowheads="1"/>
          </p:cNvPicPr>
          <p:nvPr/>
        </p:nvPicPr>
        <p:blipFill>
          <a:blip r:embed="rId4" cstate="screen">
            <a:extLst>
              <a:ext uri="{28A0092B-C50C-407E-A947-70E740481C1C}">
                <a14:useLocalDpi xmlns:a14="http://schemas.microsoft.com/office/drawing/2010/main"/>
              </a:ext>
            </a:extLst>
          </a:blip>
          <a:srcRect r="-5"/>
          <a:stretch>
            <a:fillRect/>
          </a:stretch>
        </p:blipFill>
        <p:spPr bwMode="auto">
          <a:xfrm>
            <a:off x="5489575" y="2295525"/>
            <a:ext cx="3654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4"/>
          <p:cNvSpPr txBox="1">
            <a:spLocks/>
          </p:cNvSpPr>
          <p:nvPr/>
        </p:nvSpPr>
        <p:spPr>
          <a:xfrm>
            <a:off x="5547359" y="4859338"/>
            <a:ext cx="2958465" cy="284162"/>
          </a:xfrm>
          <a:prstGeom prst="rect">
            <a:avLst/>
          </a:prstGeom>
        </p:spPr>
        <p:txBody>
          <a:bodyPr anchor="ctr"/>
          <a:lstStyle>
            <a:defPPr>
              <a:defRPr lang="en-US"/>
            </a:defPPr>
            <a:lvl1pPr>
              <a:lnSpc>
                <a:spcPct val="90000"/>
              </a:lnSpc>
              <a:spcBef>
                <a:spcPts val="0"/>
              </a:spcBef>
              <a:defRPr sz="800" cap="all" baseline="0">
                <a:solidFill>
                  <a:schemeClr val="bg1"/>
                </a:solidFill>
              </a:defRPr>
            </a:lvl1pPr>
          </a:lstStyle>
          <a:p>
            <a:pPr algn="r" fontAlgn="auto">
              <a:spcAft>
                <a:spcPts val="0"/>
              </a:spcAft>
              <a:defRPr/>
            </a:pPr>
            <a:r>
              <a:rPr lang="en-US" dirty="0" smtClean="0">
                <a:solidFill>
                  <a:schemeClr val="bg1">
                    <a:alpha val="50000"/>
                  </a:schemeClr>
                </a:solidFill>
                <a:latin typeface="+mn-lt"/>
                <a:ea typeface="+mn-ea"/>
                <a:cs typeface="+mn-cs"/>
              </a:rPr>
              <a:t>Workforce go! │  </a:t>
            </a:r>
            <a:fld id="{EEBA3CF9-2BFB-4018-B1C6-D0E91363D75F}" type="datetime4">
              <a:rPr lang="en-US" smtClean="0">
                <a:solidFill>
                  <a:schemeClr val="bg1">
                    <a:alpha val="50000"/>
                  </a:schemeClr>
                </a:solidFill>
                <a:latin typeface="+mn-lt"/>
                <a:ea typeface="+mn-ea"/>
                <a:cs typeface="+mn-cs"/>
              </a:rPr>
              <a:pPr algn="r" fontAlgn="auto">
                <a:spcAft>
                  <a:spcPts val="0"/>
                </a:spcAft>
                <a:defRPr/>
              </a:pPr>
              <a:t>January 22, 2018</a:t>
            </a:fld>
            <a:r>
              <a:rPr lang="en-US" dirty="0">
                <a:solidFill>
                  <a:schemeClr val="bg1">
                    <a:alpha val="50000"/>
                  </a:schemeClr>
                </a:solidFill>
                <a:latin typeface="+mn-lt"/>
                <a:ea typeface="+mn-ea"/>
                <a:cs typeface="+mn-cs"/>
              </a:rPr>
              <a:t>  │</a:t>
            </a:r>
          </a:p>
        </p:txBody>
      </p:sp>
      <p:sp>
        <p:nvSpPr>
          <p:cNvPr id="2" name="Title 1"/>
          <p:cNvSpPr>
            <a:spLocks noGrp="1"/>
          </p:cNvSpPr>
          <p:nvPr>
            <p:ph type="title"/>
          </p:nvPr>
        </p:nvSpPr>
        <p:spPr>
          <a:xfrm>
            <a:off x="638175" y="3305175"/>
            <a:ext cx="6858000" cy="1005840"/>
          </a:xfrm>
        </p:spPr>
        <p:txBody>
          <a:bodyPr anchor="t"/>
          <a:lstStyle>
            <a:lvl1pPr algn="l">
              <a:defRPr sz="3600" b="0"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8175" y="2755900"/>
            <a:ext cx="6858000" cy="549275"/>
          </a:xfrm>
        </p:spPr>
        <p:txBody>
          <a:bodyPr anchor="b"/>
          <a:lstStyle>
            <a:lvl1pPr marL="0" indent="0" algn="l" defTabSz="457200" rtl="0" eaLnBrk="1" latinLnBrk="0" hangingPunct="1">
              <a:spcBef>
                <a:spcPts val="1200"/>
              </a:spcBef>
              <a:buClr>
                <a:schemeClr val="accent2"/>
              </a:buClr>
              <a:buFont typeface="Arial"/>
              <a:buNone/>
              <a:defRPr lang="en-US" sz="1600" b="1" kern="1200" cap="all" baseline="0" dirty="0" smtClean="0">
                <a:solidFill>
                  <a:schemeClr val="tx2">
                    <a:lumMod val="50000"/>
                  </a:schemeClr>
                </a:solidFill>
                <a:latin typeface="+mn-lt"/>
                <a:ea typeface="+mn-ea"/>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3" name="TextBox 12"/>
          <p:cNvSpPr txBox="1"/>
          <p:nvPr userDrawn="1"/>
        </p:nvSpPr>
        <p:spPr>
          <a:xfrm>
            <a:off x="-1363663" y="0"/>
            <a:ext cx="1295400" cy="1788182"/>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To insert </a:t>
            </a:r>
            <a:br>
              <a:rPr lang="en-US" sz="1200" kern="1200" dirty="0">
                <a:solidFill>
                  <a:schemeClr val="tx2">
                    <a:lumMod val="50000"/>
                  </a:schemeClr>
                </a:solidFill>
                <a:latin typeface="Arial" charset="0"/>
                <a:ea typeface="ＭＳ Ｐゴシック" charset="0"/>
                <a:cs typeface="Arial" charset="0"/>
              </a:rPr>
            </a:br>
            <a:r>
              <a:rPr lang="en-US" sz="1200" kern="1200" dirty="0">
                <a:solidFill>
                  <a:schemeClr val="tx2">
                    <a:lumMod val="50000"/>
                  </a:schemeClr>
                </a:solidFill>
                <a:latin typeface="Arial" charset="0"/>
                <a:ea typeface="ＭＳ Ｐゴシック" charset="0"/>
                <a:cs typeface="Arial" charset="0"/>
              </a:rPr>
              <a:t>custom image: </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go to </a:t>
            </a:r>
            <a:br>
              <a:rPr lang="en-US" sz="1200" kern="1200" dirty="0">
                <a:solidFill>
                  <a:schemeClr val="tx2">
                    <a:lumMod val="50000"/>
                  </a:schemeClr>
                </a:solidFill>
                <a:latin typeface="Arial" charset="0"/>
                <a:ea typeface="ＭＳ Ｐゴシック" charset="0"/>
                <a:cs typeface="Arial" charset="0"/>
              </a:rPr>
            </a:br>
            <a:r>
              <a:rPr lang="en-US" sz="1200" b="1" kern="1200" dirty="0">
                <a:solidFill>
                  <a:schemeClr val="tx2">
                    <a:lumMod val="50000"/>
                  </a:schemeClr>
                </a:solidFill>
                <a:latin typeface="Arial" charset="0"/>
                <a:ea typeface="ＭＳ Ｐゴシック" charset="0"/>
                <a:cs typeface="Arial" charset="0"/>
              </a:rPr>
              <a:t>View &gt; Master &gt; Slide Master</a:t>
            </a:r>
            <a:endParaRPr lang="en-US" sz="1200" kern="120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insert new image</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send to back</a:t>
            </a:r>
          </a:p>
        </p:txBody>
      </p:sp>
      <p:grpSp>
        <p:nvGrpSpPr>
          <p:cNvPr id="17" name="Group 16"/>
          <p:cNvGrpSpPr/>
          <p:nvPr userDrawn="1"/>
        </p:nvGrpSpPr>
        <p:grpSpPr>
          <a:xfrm>
            <a:off x="-1373552" y="2276026"/>
            <a:ext cx="1295400" cy="2857705"/>
            <a:chOff x="-1363663" y="2110363"/>
            <a:chExt cx="1295400" cy="2857705"/>
          </a:xfrm>
        </p:grpSpPr>
        <p:sp>
          <p:nvSpPr>
            <p:cNvPr id="15" name="TextBox 14"/>
            <p:cNvSpPr txBox="1"/>
            <p:nvPr userDrawn="1"/>
          </p:nvSpPr>
          <p:spPr>
            <a:xfrm>
              <a:off x="-1363663" y="2110363"/>
              <a:ext cx="1295400" cy="2857705"/>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To change color: </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go to </a:t>
              </a:r>
              <a:br>
                <a:rPr lang="en-US" sz="1200" kern="1200" dirty="0">
                  <a:solidFill>
                    <a:schemeClr val="tx2">
                      <a:lumMod val="50000"/>
                    </a:schemeClr>
                  </a:solidFill>
                  <a:latin typeface="Arial" charset="0"/>
                  <a:ea typeface="ＭＳ Ｐゴシック" charset="0"/>
                  <a:cs typeface="Arial" charset="0"/>
                </a:rPr>
              </a:br>
              <a:r>
                <a:rPr lang="en-US" sz="1200" b="1" kern="1200" dirty="0">
                  <a:solidFill>
                    <a:schemeClr val="tx2">
                      <a:lumMod val="50000"/>
                    </a:schemeClr>
                  </a:solidFill>
                  <a:latin typeface="Arial" charset="0"/>
                  <a:ea typeface="ＭＳ Ｐゴシック" charset="0"/>
                  <a:cs typeface="Arial" charset="0"/>
                </a:rPr>
                <a:t>View &gt; Master &gt; Slide Master</a:t>
              </a:r>
              <a:endParaRPr lang="en-US" sz="1200" kern="120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Select shape</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Use one</a:t>
              </a:r>
              <a:r>
                <a:rPr lang="en-US" sz="1200" kern="1200" baseline="0" dirty="0">
                  <a:solidFill>
                    <a:schemeClr val="tx2">
                      <a:lumMod val="50000"/>
                    </a:schemeClr>
                  </a:solidFill>
                  <a:latin typeface="Arial" charset="0"/>
                  <a:ea typeface="ＭＳ Ｐゴシック" charset="0"/>
                  <a:cs typeface="Arial" charset="0"/>
                </a:rPr>
                <a:t> of these colors</a:t>
              </a: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dirty="0">
                <a:solidFill>
                  <a:schemeClr val="tx2">
                    <a:lumMod val="50000"/>
                  </a:schemeClr>
                </a:solidFill>
                <a:latin typeface="Arial" charset="0"/>
                <a:ea typeface="ＭＳ Ｐゴシック" charset="0"/>
                <a:cs typeface="Arial" charset="0"/>
              </a:endParaRPr>
            </a:p>
          </p:txBody>
        </p:sp>
        <p:pic>
          <p:nvPicPr>
            <p:cNvPr id="14" name="Picture 13" descr="ThemeColors.pn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51445" y="3925860"/>
              <a:ext cx="1244158" cy="962944"/>
            </a:xfrm>
            <a:prstGeom prst="rect">
              <a:avLst/>
            </a:prstGeom>
          </p:spPr>
        </p:pic>
        <p:sp>
          <p:nvSpPr>
            <p:cNvPr id="16" name="Rectangle 15"/>
            <p:cNvSpPr/>
            <p:nvPr userDrawn="1"/>
          </p:nvSpPr>
          <p:spPr>
            <a:xfrm>
              <a:off x="-875862" y="4072751"/>
              <a:ext cx="757627" cy="157656"/>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TextBox 17"/>
          <p:cNvSpPr txBox="1"/>
          <p:nvPr userDrawn="1"/>
        </p:nvSpPr>
        <p:spPr>
          <a:xfrm>
            <a:off x="8502650" y="4860924"/>
            <a:ext cx="317500" cy="282576"/>
          </a:xfrm>
          <a:prstGeom prst="rect">
            <a:avLst/>
          </a:prstGeom>
          <a:noFill/>
        </p:spPr>
        <p:txBody>
          <a:bodyPr wrap="square" rtlCol="0" anchor="ctr" anchorCtr="0">
            <a:noAutofit/>
          </a:bodyPr>
          <a:lstStyle/>
          <a:p>
            <a:pPr algn="ctr">
              <a:lnSpc>
                <a:spcPct val="95000"/>
              </a:lnSpc>
              <a:spcBef>
                <a:spcPts val="600"/>
              </a:spcBef>
            </a:pPr>
            <a:endParaRPr lang="en-US" sz="800" kern="1200" dirty="0" err="1">
              <a:solidFill>
                <a:schemeClr val="bg1">
                  <a:alpha val="50000"/>
                </a:schemeClr>
              </a:solidFill>
              <a:latin typeface="Arial" charset="0"/>
              <a:ea typeface="ＭＳ Ｐゴシック" charset="0"/>
              <a:cs typeface="Arial" charset="0"/>
            </a:endParaRPr>
          </a:p>
        </p:txBody>
      </p:sp>
    </p:spTree>
    <p:extLst>
      <p:ext uri="{BB962C8B-B14F-4D97-AF65-F5344CB8AC3E}">
        <p14:creationId xmlns:p14="http://schemas.microsoft.com/office/powerpoint/2010/main" val="36559800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E4A77"/>
                </a:solidFill>
              </a:defRPr>
            </a:lvl1pPr>
          </a:lstStyle>
          <a:p>
            <a:r>
              <a:rPr lang="en-US" dirty="0"/>
              <a:t>Click to edit Master title style</a:t>
            </a:r>
          </a:p>
        </p:txBody>
      </p:sp>
    </p:spTree>
    <p:extLst>
      <p:ext uri="{BB962C8B-B14F-4D97-AF65-F5344CB8AC3E}">
        <p14:creationId xmlns:p14="http://schemas.microsoft.com/office/powerpoint/2010/main" val="19059803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ctangle 8"/>
          <p:cNvSpPr/>
          <p:nvPr/>
        </p:nvSpPr>
        <p:spPr>
          <a:xfrm>
            <a:off x="0" y="1201738"/>
            <a:ext cx="9144000" cy="3657600"/>
          </a:xfrm>
          <a:prstGeom prst="rect">
            <a:avLst/>
          </a:prstGeom>
          <a:solidFill>
            <a:srgbClr val="0E4A7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1289050" y="3089275"/>
            <a:ext cx="165100" cy="165100"/>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4" name="Oval 13"/>
          <p:cNvSpPr/>
          <p:nvPr/>
        </p:nvSpPr>
        <p:spPr>
          <a:xfrm>
            <a:off x="3422650" y="3089275"/>
            <a:ext cx="165100" cy="165100"/>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5" name="Oval 14"/>
          <p:cNvSpPr/>
          <p:nvPr/>
        </p:nvSpPr>
        <p:spPr>
          <a:xfrm>
            <a:off x="5556250" y="3089275"/>
            <a:ext cx="165100" cy="165100"/>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6" name="Oval 15"/>
          <p:cNvSpPr/>
          <p:nvPr/>
        </p:nvSpPr>
        <p:spPr>
          <a:xfrm>
            <a:off x="7689850" y="3089275"/>
            <a:ext cx="165100" cy="165100"/>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17" name="Picture 12" descr="W:\Inprogress\Kronos MASTER\17284 Kronos Template Refresh\powerpoint\flattened-art\line-texture-white-01.png"/>
          <p:cNvPicPr>
            <a:picLocks noChangeAspect="1" noChangeArrowheads="1"/>
          </p:cNvPicPr>
          <p:nvPr/>
        </p:nvPicPr>
        <p:blipFill rotWithShape="1">
          <a:blip r:embed="rId2" cstate="screen">
            <a:duotone>
              <a:prstClr val="black"/>
              <a:schemeClr val="accent3">
                <a:tint val="45000"/>
                <a:satMod val="400000"/>
              </a:schemeClr>
            </a:duotone>
            <a:extLst>
              <a:ext uri="{28A0092B-C50C-407E-A947-70E740481C1C}">
                <a14:useLocalDpi xmlns:a14="http://schemas.microsoft.com/office/drawing/2010/main"/>
              </a:ext>
            </a:extLst>
          </a:blip>
          <a:srcRect r="-2"/>
          <a:stretch/>
        </p:blipFill>
        <p:spPr bwMode="auto">
          <a:xfrm>
            <a:off x="0" y="1201738"/>
            <a:ext cx="9144000" cy="1841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23850" y="512064"/>
            <a:ext cx="8496300" cy="402336"/>
          </a:xfrm>
        </p:spPr>
        <p:txBody>
          <a:bodyPr rtlCol="0">
            <a:noAutofit/>
          </a:bodyPr>
          <a:lstStyle>
            <a:lvl1pPr>
              <a:defRPr lang="en-US" b="1" dirty="0">
                <a:solidFill>
                  <a:srgbClr val="0E4A77"/>
                </a:solidFill>
              </a:defRPr>
            </a:lvl1pPr>
          </a:lstStyle>
          <a:p>
            <a:pPr lvl="0"/>
            <a:r>
              <a:rPr lang="en-US" dirty="0"/>
              <a:t>Click to edit Master title style</a:t>
            </a:r>
          </a:p>
        </p:txBody>
      </p:sp>
      <p:sp>
        <p:nvSpPr>
          <p:cNvPr id="7" name="Text Placeholder 2"/>
          <p:cNvSpPr>
            <a:spLocks noGrp="1"/>
          </p:cNvSpPr>
          <p:nvPr>
            <p:ph type="body" idx="14"/>
          </p:nvPr>
        </p:nvSpPr>
        <p:spPr>
          <a:xfrm>
            <a:off x="323850" y="214392"/>
            <a:ext cx="8496300" cy="274320"/>
          </a:xfrm>
        </p:spPr>
        <p:txBody>
          <a:bodyPr anchor="ctr">
            <a:noAutofit/>
          </a:bodyPr>
          <a:lstStyle>
            <a:lvl1pPr marL="0" indent="0">
              <a:buNone/>
              <a:defRPr sz="1400" b="0" cap="all" baseline="0">
                <a:solidFill>
                  <a:schemeClr val="tx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11"/>
          <p:cNvSpPr>
            <a:spLocks noGrp="1"/>
          </p:cNvSpPr>
          <p:nvPr>
            <p:ph type="body" sz="quarter" idx="12"/>
          </p:nvPr>
        </p:nvSpPr>
        <p:spPr>
          <a:xfrm>
            <a:off x="323850" y="2026920"/>
            <a:ext cx="2095500" cy="914400"/>
          </a:xfrm>
        </p:spPr>
        <p:txBody>
          <a:bodyPr anchor="b">
            <a:noAutofit/>
          </a:bodyPr>
          <a:lstStyle>
            <a:lvl1pPr marL="0" indent="0" algn="ctr">
              <a:buNone/>
              <a:defRPr sz="1800">
                <a:solidFill>
                  <a:schemeClr val="bg1"/>
                </a:solidFill>
              </a:defRPr>
            </a:lvl1pPr>
          </a:lstStyle>
          <a:p>
            <a:pPr lvl="0"/>
            <a:r>
              <a:rPr lang="en-US"/>
              <a:t>Edit Master text styles</a:t>
            </a:r>
          </a:p>
        </p:txBody>
      </p:sp>
      <p:sp>
        <p:nvSpPr>
          <p:cNvPr id="10" name="Text Placeholder 11"/>
          <p:cNvSpPr>
            <a:spLocks noGrp="1"/>
          </p:cNvSpPr>
          <p:nvPr>
            <p:ph type="body" sz="quarter" idx="15"/>
          </p:nvPr>
        </p:nvSpPr>
        <p:spPr>
          <a:xfrm>
            <a:off x="2457450" y="2026920"/>
            <a:ext cx="2095500" cy="914400"/>
          </a:xfrm>
        </p:spPr>
        <p:txBody>
          <a:bodyPr anchor="b">
            <a:noAutofit/>
          </a:bodyPr>
          <a:lstStyle>
            <a:lvl1pPr marL="0" indent="0" algn="ctr">
              <a:buNone/>
              <a:defRPr sz="1800">
                <a:solidFill>
                  <a:schemeClr val="bg1"/>
                </a:solidFill>
              </a:defRPr>
            </a:lvl1pPr>
          </a:lstStyle>
          <a:p>
            <a:pPr lvl="0"/>
            <a:r>
              <a:rPr lang="en-US"/>
              <a:t>Edit Master text styles</a:t>
            </a:r>
          </a:p>
        </p:txBody>
      </p:sp>
      <p:sp>
        <p:nvSpPr>
          <p:cNvPr id="11" name="Text Placeholder 11"/>
          <p:cNvSpPr>
            <a:spLocks noGrp="1"/>
          </p:cNvSpPr>
          <p:nvPr>
            <p:ph type="body" sz="quarter" idx="16"/>
          </p:nvPr>
        </p:nvSpPr>
        <p:spPr>
          <a:xfrm>
            <a:off x="4591050" y="2026920"/>
            <a:ext cx="2095500" cy="914400"/>
          </a:xfrm>
        </p:spPr>
        <p:txBody>
          <a:bodyPr anchor="b">
            <a:noAutofit/>
          </a:bodyPr>
          <a:lstStyle>
            <a:lvl1pPr marL="0" indent="0" algn="ctr">
              <a:buNone/>
              <a:defRPr sz="1800">
                <a:solidFill>
                  <a:schemeClr val="bg1"/>
                </a:solidFill>
              </a:defRPr>
            </a:lvl1pPr>
          </a:lstStyle>
          <a:p>
            <a:pPr lvl="0"/>
            <a:r>
              <a:rPr lang="en-US"/>
              <a:t>Edit Master text styles</a:t>
            </a:r>
          </a:p>
        </p:txBody>
      </p:sp>
      <p:sp>
        <p:nvSpPr>
          <p:cNvPr id="12" name="Text Placeholder 11"/>
          <p:cNvSpPr>
            <a:spLocks noGrp="1"/>
          </p:cNvSpPr>
          <p:nvPr>
            <p:ph type="body" sz="quarter" idx="17"/>
          </p:nvPr>
        </p:nvSpPr>
        <p:spPr>
          <a:xfrm>
            <a:off x="6724650" y="2026920"/>
            <a:ext cx="2095500" cy="914400"/>
          </a:xfrm>
        </p:spPr>
        <p:txBody>
          <a:bodyPr anchor="b">
            <a:noAutofit/>
          </a:bodyPr>
          <a:lstStyle>
            <a:lvl1pPr marL="0" indent="0" algn="ctr">
              <a:buNone/>
              <a:defRPr sz="1800">
                <a:solidFill>
                  <a:schemeClr val="bg1"/>
                </a:solidFill>
              </a:defRPr>
            </a:lvl1pPr>
          </a:lstStyle>
          <a:p>
            <a:pPr lvl="0"/>
            <a:r>
              <a:rPr lang="en-US"/>
              <a:t>Edit Master text styles</a:t>
            </a:r>
          </a:p>
        </p:txBody>
      </p:sp>
    </p:spTree>
    <p:extLst>
      <p:ext uri="{BB962C8B-B14F-4D97-AF65-F5344CB8AC3E}">
        <p14:creationId xmlns:p14="http://schemas.microsoft.com/office/powerpoint/2010/main" val="7220369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512064"/>
            <a:ext cx="8496300" cy="402336"/>
          </a:xfrm>
        </p:spPr>
        <p:txBody>
          <a:bodyPr rtlCol="0">
            <a:noAutofit/>
          </a:bodyPr>
          <a:lstStyle>
            <a:lvl1pPr>
              <a:defRPr lang="en-US" b="1" dirty="0">
                <a:solidFill>
                  <a:srgbClr val="0E4A77"/>
                </a:solidFill>
              </a:defRPr>
            </a:lvl1pPr>
          </a:lstStyle>
          <a:p>
            <a:pPr lvl="0"/>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4"/>
          </p:nvPr>
        </p:nvSpPr>
        <p:spPr>
          <a:xfrm>
            <a:off x="323850" y="214392"/>
            <a:ext cx="8496300" cy="274320"/>
          </a:xfrm>
        </p:spPr>
        <p:txBody>
          <a:bodyPr anchor="ctr">
            <a:noAutofit/>
          </a:bodyPr>
          <a:lstStyle>
            <a:lvl1pPr marL="0" indent="0">
              <a:buNone/>
              <a:defRPr sz="1400" b="0" cap="all" baseline="0">
                <a:solidFill>
                  <a:schemeClr val="tx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37135605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Sidebar">
    <p:spTree>
      <p:nvGrpSpPr>
        <p:cNvPr id="1" name=""/>
        <p:cNvGrpSpPr/>
        <p:nvPr/>
      </p:nvGrpSpPr>
      <p:grpSpPr>
        <a:xfrm>
          <a:off x="0" y="0"/>
          <a:ext cx="0" cy="0"/>
          <a:chOff x="0" y="0"/>
          <a:chExt cx="0" cy="0"/>
        </a:xfrm>
      </p:grpSpPr>
      <p:sp>
        <p:nvSpPr>
          <p:cNvPr id="5" name="Rectangle 4"/>
          <p:cNvSpPr/>
          <p:nvPr/>
        </p:nvSpPr>
        <p:spPr>
          <a:xfrm>
            <a:off x="0" y="0"/>
            <a:ext cx="1739900" cy="485933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Straight Connector 5"/>
          <p:cNvCxnSpPr/>
          <p:nvPr/>
        </p:nvCxnSpPr>
        <p:spPr>
          <a:xfrm>
            <a:off x="0" y="4852988"/>
            <a:ext cx="9144000" cy="0"/>
          </a:xfrm>
          <a:prstGeom prst="line">
            <a:avLst/>
          </a:prstGeom>
          <a:ln w="6350" cap="rnd">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23887" y="436880"/>
            <a:ext cx="6126480" cy="822960"/>
          </a:xfrm>
        </p:spPr>
        <p:txBody>
          <a:bodyPr rtlCol="0" anchor="t">
            <a:noAutofit/>
          </a:bodyPr>
          <a:lstStyle>
            <a:lvl1pPr>
              <a:defRPr lang="en-US" dirty="0">
                <a:solidFill>
                  <a:srgbClr val="0E4A77"/>
                </a:solidFill>
              </a:defRPr>
            </a:lvl1pPr>
          </a:lstStyle>
          <a:p>
            <a:pPr lvl="0"/>
            <a:r>
              <a:rPr lang="en-US" dirty="0"/>
              <a:t>Click to edit Master title style</a:t>
            </a:r>
          </a:p>
        </p:txBody>
      </p:sp>
      <p:sp>
        <p:nvSpPr>
          <p:cNvPr id="3" name="Content Placeholder 2"/>
          <p:cNvSpPr>
            <a:spLocks noGrp="1"/>
          </p:cNvSpPr>
          <p:nvPr>
            <p:ph idx="1"/>
          </p:nvPr>
        </p:nvSpPr>
        <p:spPr>
          <a:xfrm>
            <a:off x="2023887" y="1200151"/>
            <a:ext cx="6126480"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p:cNvSpPr>
            <a:spLocks noGrp="1"/>
          </p:cNvSpPr>
          <p:nvPr>
            <p:ph type="body" sz="quarter" idx="12" hasCustomPrompt="1"/>
          </p:nvPr>
        </p:nvSpPr>
        <p:spPr>
          <a:xfrm>
            <a:off x="131598" y="104140"/>
            <a:ext cx="1466850" cy="822960"/>
          </a:xfrm>
        </p:spPr>
        <p:txBody>
          <a:bodyPr/>
          <a:lstStyle>
            <a:lvl1pPr marL="0" indent="0" algn="ctr">
              <a:buNone/>
              <a:defRPr sz="1100" b="1" cap="all" baseline="0">
                <a:solidFill>
                  <a:srgbClr val="FFFFFF"/>
                </a:solidFill>
              </a:defRPr>
            </a:lvl1pPr>
          </a:lstStyle>
          <a:p>
            <a:pPr lvl="0"/>
            <a:r>
              <a:rPr lang="en-US" dirty="0"/>
              <a:t>Click to edit section title</a:t>
            </a:r>
          </a:p>
        </p:txBody>
      </p:sp>
      <p:sp>
        <p:nvSpPr>
          <p:cNvPr id="8" name="Subtitle 2"/>
          <p:cNvSpPr>
            <a:spLocks noGrp="1"/>
          </p:cNvSpPr>
          <p:nvPr>
            <p:ph type="subTitle" idx="14" hasCustomPrompt="1"/>
          </p:nvPr>
        </p:nvSpPr>
        <p:spPr>
          <a:xfrm>
            <a:off x="2020570" y="81280"/>
            <a:ext cx="5416550" cy="375920"/>
          </a:xfrm>
        </p:spPr>
        <p:txBody>
          <a:bodyPr anchor="b"/>
          <a:lstStyle>
            <a:lvl1pPr marL="0" indent="0" algn="l">
              <a:buNone/>
              <a:defRPr sz="1400" b="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INSERT PERSONA</a:t>
            </a:r>
          </a:p>
        </p:txBody>
      </p:sp>
    </p:spTree>
    <p:extLst>
      <p:ext uri="{BB962C8B-B14F-4D97-AF65-F5344CB8AC3E}">
        <p14:creationId xmlns:p14="http://schemas.microsoft.com/office/powerpoint/2010/main" val="24928349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850" y="1200149"/>
            <a:ext cx="4040188" cy="431007"/>
          </a:xfrm>
        </p:spPr>
        <p:txBody>
          <a:bodyPr>
            <a:no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2385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78375" y="1200149"/>
            <a:ext cx="4041775" cy="431007"/>
          </a:xfrm>
        </p:spPr>
        <p:txBody>
          <a:bodyPr>
            <a:no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78375" y="1631156"/>
            <a:ext cx="4041775"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323850" y="92075"/>
            <a:ext cx="8496300" cy="822325"/>
          </a:xfrm>
        </p:spPr>
        <p:txBody>
          <a:bodyPr/>
          <a:lstStyle>
            <a:lvl1pPr>
              <a:defRPr>
                <a:solidFill>
                  <a:srgbClr val="0E4A77"/>
                </a:solidFill>
              </a:defRPr>
            </a:lvl1pPr>
          </a:lstStyle>
          <a:p>
            <a:r>
              <a:rPr lang="en-US" dirty="0"/>
              <a:t>Click to edit Master title style</a:t>
            </a:r>
          </a:p>
        </p:txBody>
      </p:sp>
    </p:spTree>
    <p:extLst>
      <p:ext uri="{BB962C8B-B14F-4D97-AF65-F5344CB8AC3E}">
        <p14:creationId xmlns:p14="http://schemas.microsoft.com/office/powerpoint/2010/main" val="2925963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2" descr="D:\Working\Kronos\17284 Kronos Template Refresh\powerpoint\media\subscription\iStock_000083168389_Large.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5038725" cy="485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1658938"/>
            <a:ext cx="5038725" cy="3200400"/>
          </a:xfrm>
          <a:prstGeom prst="rect">
            <a:avLst/>
          </a:prstGeom>
          <a:gradFill flip="none" rotWithShape="1">
            <a:gsLst>
              <a:gs pos="0">
                <a:schemeClr val="tx1">
                  <a:alpha val="70000"/>
                </a:schemeClr>
              </a:gs>
              <a:gs pos="100000">
                <a:schemeClr val="tx1">
                  <a:alpha val="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chemeClr val="bg1"/>
              </a:solidFill>
            </a:endParaRPr>
          </a:p>
        </p:txBody>
      </p:sp>
      <p:pic>
        <p:nvPicPr>
          <p:cNvPr id="6" name="Picture 11" descr="W:\Inprogress\Kronos MASTER\17284 Kronos Template Refresh\powerpoint\flattened-art\line-texture-black-01.png"/>
          <p:cNvPicPr>
            <a:picLocks noChangeAspect="1" noChangeArrowheads="1"/>
          </p:cNvPicPr>
          <p:nvPr/>
        </p:nvPicPr>
        <p:blipFill rotWithShape="1">
          <a:blip r:embed="rId3" cstate="screen">
            <a:duotone>
              <a:schemeClr val="accent3">
                <a:shade val="45000"/>
                <a:satMod val="135000"/>
              </a:schemeClr>
              <a:prstClr val="white"/>
            </a:duotone>
            <a:extLst>
              <a:ext uri="{28A0092B-C50C-407E-A947-70E740481C1C}">
                <a14:useLocalDpi xmlns:a14="http://schemas.microsoft.com/office/drawing/2010/main"/>
              </a:ext>
            </a:extLst>
          </a:blip>
          <a:srcRect t="-19"/>
          <a:stretch/>
        </p:blipFill>
        <p:spPr bwMode="auto">
          <a:xfrm>
            <a:off x="3389643" y="1"/>
            <a:ext cx="1649082" cy="16433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W:\Inprogress\Kronos MASTER\17284 Kronos Template Refresh\powerpoint\flattened-art\line-texture-white-01.png"/>
          <p:cNvPicPr>
            <a:picLocks noChangeAspect="1" noChangeArrowheads="1"/>
          </p:cNvPicPr>
          <p:nvPr/>
        </p:nvPicPr>
        <p:blipFill rotWithShape="1">
          <a:blip r:embed="rId4" cstate="screen">
            <a:duotone>
              <a:schemeClr val="bg2">
                <a:shade val="45000"/>
                <a:satMod val="135000"/>
              </a:schemeClr>
              <a:prstClr val="white"/>
            </a:duotone>
            <a:extLst>
              <a:ext uri="{28A0092B-C50C-407E-A947-70E740481C1C}">
                <a14:useLocalDpi xmlns:a14="http://schemas.microsoft.com/office/drawing/2010/main"/>
              </a:ext>
            </a:extLst>
          </a:blip>
          <a:srcRect t="-30"/>
          <a:stretch/>
        </p:blipFill>
        <p:spPr bwMode="auto">
          <a:xfrm>
            <a:off x="5038724" y="2"/>
            <a:ext cx="179718" cy="25749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38175" y="2743200"/>
            <a:ext cx="3932238" cy="1828800"/>
          </a:xfrm>
        </p:spPr>
        <p:txBody>
          <a:bodyPr/>
          <a:lstStyle>
            <a:lvl1pPr>
              <a:defRPr sz="2800" b="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486400" y="914400"/>
            <a:ext cx="3333750" cy="3670300"/>
          </a:xfrm>
        </p:spPr>
        <p:txBody>
          <a:bodyPr/>
          <a:lstStyle>
            <a:lvl1pPr>
              <a:buClr>
                <a:schemeClr val="accent2"/>
              </a:buCl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3"/>
          <p:cNvSpPr>
            <a:spLocks noGrp="1"/>
          </p:cNvSpPr>
          <p:nvPr>
            <p:ph type="sldNum" sz="quarter" idx="10"/>
          </p:nvPr>
        </p:nvSpPr>
        <p:spPr/>
        <p:txBody>
          <a:bodyPr/>
          <a:lstStyle>
            <a:lvl1pPr>
              <a:lnSpc>
                <a:spcPct val="100000"/>
              </a:lnSpc>
              <a:defRPr/>
            </a:lvl1pPr>
          </a:lstStyle>
          <a:p>
            <a:fld id="{55BFD6F6-CE80-CB48-A763-2C1854C17B7C}" type="slidenum">
              <a:rPr lang="en-US"/>
              <a:pPr/>
              <a:t>‹#›</a:t>
            </a:fld>
            <a:endParaRPr lang="en-US"/>
          </a:p>
        </p:txBody>
      </p:sp>
      <p:sp>
        <p:nvSpPr>
          <p:cNvPr id="9" name="TextBox 8"/>
          <p:cNvSpPr txBox="1"/>
          <p:nvPr userDrawn="1"/>
        </p:nvSpPr>
        <p:spPr>
          <a:xfrm>
            <a:off x="-1363663" y="0"/>
            <a:ext cx="1295400" cy="1788182"/>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To insert </a:t>
            </a:r>
            <a:br>
              <a:rPr lang="en-US" sz="1200" kern="1200" dirty="0">
                <a:solidFill>
                  <a:schemeClr val="tx2">
                    <a:lumMod val="50000"/>
                  </a:schemeClr>
                </a:solidFill>
                <a:latin typeface="Arial" charset="0"/>
                <a:ea typeface="ＭＳ Ｐゴシック" charset="0"/>
                <a:cs typeface="Arial" charset="0"/>
              </a:rPr>
            </a:br>
            <a:r>
              <a:rPr lang="en-US" sz="1200" kern="1200" dirty="0">
                <a:solidFill>
                  <a:schemeClr val="tx2">
                    <a:lumMod val="50000"/>
                  </a:schemeClr>
                </a:solidFill>
                <a:latin typeface="Arial" charset="0"/>
                <a:ea typeface="ＭＳ Ｐゴシック" charset="0"/>
                <a:cs typeface="Arial" charset="0"/>
              </a:rPr>
              <a:t>custom image: </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go to </a:t>
            </a:r>
            <a:br>
              <a:rPr lang="en-US" sz="1200" kern="1200" dirty="0">
                <a:solidFill>
                  <a:schemeClr val="tx2">
                    <a:lumMod val="50000"/>
                  </a:schemeClr>
                </a:solidFill>
                <a:latin typeface="Arial" charset="0"/>
                <a:ea typeface="ＭＳ Ｐゴシック" charset="0"/>
                <a:cs typeface="Arial" charset="0"/>
              </a:rPr>
            </a:br>
            <a:r>
              <a:rPr lang="en-US" sz="1200" b="1" kern="1200" dirty="0">
                <a:solidFill>
                  <a:schemeClr val="tx2">
                    <a:lumMod val="50000"/>
                  </a:schemeClr>
                </a:solidFill>
                <a:latin typeface="Arial" charset="0"/>
                <a:ea typeface="ＭＳ Ｐゴシック" charset="0"/>
                <a:cs typeface="Arial" charset="0"/>
              </a:rPr>
              <a:t>View &gt; Master &gt; Slide Master</a:t>
            </a:r>
            <a:endParaRPr lang="en-US" sz="1200" kern="120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insert new image</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send to back</a:t>
            </a:r>
          </a:p>
        </p:txBody>
      </p:sp>
      <p:sp>
        <p:nvSpPr>
          <p:cNvPr id="10" name="Rectangle 9"/>
          <p:cNvSpPr/>
          <p:nvPr userDrawn="1"/>
        </p:nvSpPr>
        <p:spPr>
          <a:xfrm>
            <a:off x="0" y="4859338"/>
            <a:ext cx="9144000" cy="284162"/>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81863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lor Bars Blue">
    <p:spTree>
      <p:nvGrpSpPr>
        <p:cNvPr id="1" name=""/>
        <p:cNvGrpSpPr/>
        <p:nvPr/>
      </p:nvGrpSpPr>
      <p:grpSpPr>
        <a:xfrm>
          <a:off x="0" y="0"/>
          <a:ext cx="0" cy="0"/>
          <a:chOff x="0" y="0"/>
          <a:chExt cx="0" cy="0"/>
        </a:xfrm>
      </p:grpSpPr>
      <p:grpSp>
        <p:nvGrpSpPr>
          <p:cNvPr id="2" name="Group 1"/>
          <p:cNvGrpSpPr/>
          <p:nvPr userDrawn="1"/>
        </p:nvGrpSpPr>
        <p:grpSpPr>
          <a:xfrm>
            <a:off x="0" y="0"/>
            <a:ext cx="9144000" cy="5143500"/>
            <a:chOff x="0" y="0"/>
            <a:chExt cx="9144000" cy="5143500"/>
          </a:xfrm>
          <a:solidFill>
            <a:schemeClr val="accent3"/>
          </a:solidFill>
        </p:grpSpPr>
        <p:sp>
          <p:nvSpPr>
            <p:cNvPr id="4" name="Rectangle 3"/>
            <p:cNvSpPr/>
            <p:nvPr/>
          </p:nvSpPr>
          <p:spPr>
            <a:xfrm>
              <a:off x="0" y="4165600"/>
              <a:ext cx="9144000" cy="9779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0"/>
              <a:ext cx="9144000" cy="54927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6" name="Freeform 7"/>
          <p:cNvSpPr>
            <a:spLocks noEditPoints="1"/>
          </p:cNvSpPr>
          <p:nvPr/>
        </p:nvSpPr>
        <p:spPr bwMode="auto">
          <a:xfrm>
            <a:off x="69850" y="4908550"/>
            <a:ext cx="184150" cy="185738"/>
          </a:xfrm>
          <a:custGeom>
            <a:avLst/>
            <a:gdLst>
              <a:gd name="T0" fmla="*/ 80217 w 189"/>
              <a:gd name="T1" fmla="*/ 74514 h 189"/>
              <a:gd name="T2" fmla="*/ 145760 w 189"/>
              <a:gd name="T3" fmla="*/ 16668 h 189"/>
              <a:gd name="T4" fmla="*/ 106630 w 189"/>
              <a:gd name="T5" fmla="*/ 77455 h 189"/>
              <a:gd name="T6" fmla="*/ 0 w 189"/>
              <a:gd name="T7" fmla="*/ 90201 h 189"/>
              <a:gd name="T8" fmla="*/ 184890 w 189"/>
              <a:gd name="T9" fmla="*/ 92162 h 189"/>
              <a:gd name="T10" fmla="*/ 127173 w 189"/>
              <a:gd name="T11" fmla="*/ 78436 h 189"/>
              <a:gd name="T12" fmla="*/ 127173 w 189"/>
              <a:gd name="T13" fmla="*/ 105888 h 189"/>
              <a:gd name="T14" fmla="*/ 184890 w 189"/>
              <a:gd name="T15" fmla="*/ 92162 h 189"/>
              <a:gd name="T16" fmla="*/ 2935 w 189"/>
              <a:gd name="T17" fmla="*/ 70592 h 189"/>
              <a:gd name="T18" fmla="*/ 95869 w 189"/>
              <a:gd name="T19" fmla="*/ 59807 h 189"/>
              <a:gd name="T20" fmla="*/ 128151 w 189"/>
              <a:gd name="T21" fmla="*/ 6863 h 189"/>
              <a:gd name="T22" fmla="*/ 75326 w 189"/>
              <a:gd name="T23" fmla="*/ 54905 h 189"/>
              <a:gd name="T24" fmla="*/ 22500 w 189"/>
              <a:gd name="T25" fmla="*/ 31374 h 189"/>
              <a:gd name="T26" fmla="*/ 73369 w 189"/>
              <a:gd name="T27" fmla="*/ 22550 h 189"/>
              <a:gd name="T28" fmla="*/ 22500 w 189"/>
              <a:gd name="T29" fmla="*/ 31374 h 189"/>
              <a:gd name="T30" fmla="*/ 9783 w 189"/>
              <a:gd name="T31" fmla="*/ 50983 h 189"/>
              <a:gd name="T32" fmla="*/ 86086 w 189"/>
              <a:gd name="T33" fmla="*/ 38237 h 189"/>
              <a:gd name="T34" fmla="*/ 108586 w 189"/>
              <a:gd name="T35" fmla="*/ 980 h 189"/>
              <a:gd name="T36" fmla="*/ 71413 w 189"/>
              <a:gd name="T37" fmla="*/ 35296 h 189"/>
              <a:gd name="T38" fmla="*/ 978 w 189"/>
              <a:gd name="T39" fmla="*/ 109810 h 189"/>
              <a:gd name="T40" fmla="*/ 111521 w 189"/>
              <a:gd name="T41" fmla="*/ 120595 h 189"/>
              <a:gd name="T42" fmla="*/ 148695 w 189"/>
              <a:gd name="T43" fmla="*/ 165695 h 189"/>
              <a:gd name="T44" fmla="*/ 77282 w 189"/>
              <a:gd name="T45" fmla="*/ 94123 h 189"/>
              <a:gd name="T46" fmla="*/ 978 w 189"/>
              <a:gd name="T47" fmla="*/ 109810 h 189"/>
              <a:gd name="T48" fmla="*/ 75326 w 189"/>
              <a:gd name="T49" fmla="*/ 129419 h 189"/>
              <a:gd name="T50" fmla="*/ 128151 w 189"/>
              <a:gd name="T51" fmla="*/ 177460 h 189"/>
              <a:gd name="T52" fmla="*/ 95869 w 189"/>
              <a:gd name="T53" fmla="*/ 125497 h 189"/>
              <a:gd name="T54" fmla="*/ 2935 w 189"/>
              <a:gd name="T55" fmla="*/ 113732 h 189"/>
              <a:gd name="T56" fmla="*/ 22500 w 189"/>
              <a:gd name="T57" fmla="*/ 152949 h 189"/>
              <a:gd name="T58" fmla="*/ 73369 w 189"/>
              <a:gd name="T59" fmla="*/ 161773 h 189"/>
              <a:gd name="T60" fmla="*/ 22500 w 189"/>
              <a:gd name="T61" fmla="*/ 152949 h 189"/>
              <a:gd name="T62" fmla="*/ 71413 w 189"/>
              <a:gd name="T63" fmla="*/ 149028 h 189"/>
              <a:gd name="T64" fmla="*/ 108586 w 189"/>
              <a:gd name="T65" fmla="*/ 183343 h 189"/>
              <a:gd name="T66" fmla="*/ 86086 w 189"/>
              <a:gd name="T67" fmla="*/ 146086 h 189"/>
              <a:gd name="T68" fmla="*/ 9783 w 189"/>
              <a:gd name="T69" fmla="*/ 133340 h 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9" h="189">
                <a:moveTo>
                  <a:pt x="1" y="76"/>
                </a:moveTo>
                <a:cubicBezTo>
                  <a:pt x="82" y="76"/>
                  <a:pt x="82" y="76"/>
                  <a:pt x="82" y="76"/>
                </a:cubicBezTo>
                <a:cubicBezTo>
                  <a:pt x="84" y="76"/>
                  <a:pt x="105" y="77"/>
                  <a:pt x="114" y="65"/>
                </a:cubicBezTo>
                <a:cubicBezTo>
                  <a:pt x="123" y="53"/>
                  <a:pt x="149" y="17"/>
                  <a:pt x="149" y="17"/>
                </a:cubicBezTo>
                <a:cubicBezTo>
                  <a:pt x="150" y="18"/>
                  <a:pt x="150" y="18"/>
                  <a:pt x="152" y="19"/>
                </a:cubicBezTo>
                <a:cubicBezTo>
                  <a:pt x="152" y="19"/>
                  <a:pt x="109" y="79"/>
                  <a:pt x="109" y="79"/>
                </a:cubicBezTo>
                <a:cubicBezTo>
                  <a:pt x="101" y="90"/>
                  <a:pt x="89" y="92"/>
                  <a:pt x="79" y="92"/>
                </a:cubicBezTo>
                <a:cubicBezTo>
                  <a:pt x="0" y="92"/>
                  <a:pt x="0" y="92"/>
                  <a:pt x="0" y="92"/>
                </a:cubicBezTo>
                <a:cubicBezTo>
                  <a:pt x="0" y="88"/>
                  <a:pt x="0" y="82"/>
                  <a:pt x="1" y="76"/>
                </a:cubicBezTo>
                <a:moveTo>
                  <a:pt x="189" y="94"/>
                </a:moveTo>
                <a:cubicBezTo>
                  <a:pt x="189" y="70"/>
                  <a:pt x="180" y="48"/>
                  <a:pt x="165" y="32"/>
                </a:cubicBezTo>
                <a:cubicBezTo>
                  <a:pt x="130" y="80"/>
                  <a:pt x="130" y="80"/>
                  <a:pt x="130" y="80"/>
                </a:cubicBezTo>
                <a:cubicBezTo>
                  <a:pt x="127" y="84"/>
                  <a:pt x="121" y="91"/>
                  <a:pt x="112" y="94"/>
                </a:cubicBezTo>
                <a:cubicBezTo>
                  <a:pt x="121" y="97"/>
                  <a:pt x="127" y="104"/>
                  <a:pt x="130" y="108"/>
                </a:cubicBezTo>
                <a:cubicBezTo>
                  <a:pt x="165" y="156"/>
                  <a:pt x="165" y="156"/>
                  <a:pt x="165" y="156"/>
                </a:cubicBezTo>
                <a:cubicBezTo>
                  <a:pt x="180" y="140"/>
                  <a:pt x="189" y="118"/>
                  <a:pt x="189" y="94"/>
                </a:cubicBezTo>
                <a:moveTo>
                  <a:pt x="8" y="56"/>
                </a:moveTo>
                <a:cubicBezTo>
                  <a:pt x="6" y="61"/>
                  <a:pt x="4" y="66"/>
                  <a:pt x="3" y="72"/>
                </a:cubicBezTo>
                <a:cubicBezTo>
                  <a:pt x="76" y="72"/>
                  <a:pt x="76" y="72"/>
                  <a:pt x="76" y="72"/>
                </a:cubicBezTo>
                <a:cubicBezTo>
                  <a:pt x="88" y="72"/>
                  <a:pt x="95" y="65"/>
                  <a:pt x="98" y="61"/>
                </a:cubicBezTo>
                <a:cubicBezTo>
                  <a:pt x="119" y="32"/>
                  <a:pt x="135" y="9"/>
                  <a:pt x="135" y="9"/>
                </a:cubicBezTo>
                <a:cubicBezTo>
                  <a:pt x="133" y="7"/>
                  <a:pt x="131" y="7"/>
                  <a:pt x="131" y="7"/>
                </a:cubicBezTo>
                <a:cubicBezTo>
                  <a:pt x="131" y="7"/>
                  <a:pt x="103" y="46"/>
                  <a:pt x="103" y="46"/>
                </a:cubicBezTo>
                <a:cubicBezTo>
                  <a:pt x="98" y="51"/>
                  <a:pt x="95" y="56"/>
                  <a:pt x="77" y="56"/>
                </a:cubicBezTo>
                <a:cubicBezTo>
                  <a:pt x="8" y="56"/>
                  <a:pt x="8" y="56"/>
                  <a:pt x="8" y="56"/>
                </a:cubicBezTo>
                <a:moveTo>
                  <a:pt x="23" y="32"/>
                </a:moveTo>
                <a:cubicBezTo>
                  <a:pt x="62" y="32"/>
                  <a:pt x="62" y="32"/>
                  <a:pt x="62" y="32"/>
                </a:cubicBezTo>
                <a:cubicBezTo>
                  <a:pt x="69" y="32"/>
                  <a:pt x="73" y="26"/>
                  <a:pt x="75" y="23"/>
                </a:cubicBezTo>
                <a:cubicBezTo>
                  <a:pt x="75" y="23"/>
                  <a:pt x="92" y="0"/>
                  <a:pt x="92" y="0"/>
                </a:cubicBezTo>
                <a:cubicBezTo>
                  <a:pt x="69" y="0"/>
                  <a:pt x="43" y="9"/>
                  <a:pt x="23" y="32"/>
                </a:cubicBezTo>
                <a:moveTo>
                  <a:pt x="20" y="36"/>
                </a:moveTo>
                <a:cubicBezTo>
                  <a:pt x="15" y="42"/>
                  <a:pt x="11" y="49"/>
                  <a:pt x="10" y="52"/>
                </a:cubicBezTo>
                <a:cubicBezTo>
                  <a:pt x="69" y="52"/>
                  <a:pt x="69" y="52"/>
                  <a:pt x="69" y="52"/>
                </a:cubicBezTo>
                <a:cubicBezTo>
                  <a:pt x="76" y="52"/>
                  <a:pt x="83" y="48"/>
                  <a:pt x="88" y="39"/>
                </a:cubicBezTo>
                <a:cubicBezTo>
                  <a:pt x="89" y="39"/>
                  <a:pt x="115" y="2"/>
                  <a:pt x="115" y="2"/>
                </a:cubicBezTo>
                <a:cubicBezTo>
                  <a:pt x="111" y="1"/>
                  <a:pt x="111" y="1"/>
                  <a:pt x="111" y="1"/>
                </a:cubicBezTo>
                <a:cubicBezTo>
                  <a:pt x="93" y="26"/>
                  <a:pt x="93" y="26"/>
                  <a:pt x="93" y="26"/>
                </a:cubicBezTo>
                <a:cubicBezTo>
                  <a:pt x="93" y="26"/>
                  <a:pt x="85" y="37"/>
                  <a:pt x="73" y="36"/>
                </a:cubicBezTo>
                <a:cubicBezTo>
                  <a:pt x="20" y="36"/>
                  <a:pt x="20" y="36"/>
                  <a:pt x="20" y="36"/>
                </a:cubicBezTo>
                <a:moveTo>
                  <a:pt x="1" y="112"/>
                </a:moveTo>
                <a:cubicBezTo>
                  <a:pt x="82" y="112"/>
                  <a:pt x="82" y="112"/>
                  <a:pt x="82" y="112"/>
                </a:cubicBezTo>
                <a:cubicBezTo>
                  <a:pt x="84" y="112"/>
                  <a:pt x="105" y="111"/>
                  <a:pt x="114" y="123"/>
                </a:cubicBezTo>
                <a:cubicBezTo>
                  <a:pt x="123" y="135"/>
                  <a:pt x="149" y="172"/>
                  <a:pt x="149" y="172"/>
                </a:cubicBezTo>
                <a:cubicBezTo>
                  <a:pt x="150" y="171"/>
                  <a:pt x="150" y="170"/>
                  <a:pt x="152" y="169"/>
                </a:cubicBezTo>
                <a:cubicBezTo>
                  <a:pt x="152" y="169"/>
                  <a:pt x="109" y="109"/>
                  <a:pt x="109" y="109"/>
                </a:cubicBezTo>
                <a:cubicBezTo>
                  <a:pt x="101" y="99"/>
                  <a:pt x="89" y="96"/>
                  <a:pt x="79" y="96"/>
                </a:cubicBezTo>
                <a:cubicBezTo>
                  <a:pt x="0" y="96"/>
                  <a:pt x="0" y="96"/>
                  <a:pt x="0" y="96"/>
                </a:cubicBezTo>
                <a:cubicBezTo>
                  <a:pt x="0" y="100"/>
                  <a:pt x="0" y="107"/>
                  <a:pt x="1" y="112"/>
                </a:cubicBezTo>
                <a:moveTo>
                  <a:pt x="8" y="132"/>
                </a:moveTo>
                <a:cubicBezTo>
                  <a:pt x="77" y="132"/>
                  <a:pt x="77" y="132"/>
                  <a:pt x="77" y="132"/>
                </a:cubicBezTo>
                <a:cubicBezTo>
                  <a:pt x="95" y="132"/>
                  <a:pt x="98" y="137"/>
                  <a:pt x="103" y="142"/>
                </a:cubicBezTo>
                <a:cubicBezTo>
                  <a:pt x="103" y="142"/>
                  <a:pt x="131" y="181"/>
                  <a:pt x="131" y="181"/>
                </a:cubicBezTo>
                <a:cubicBezTo>
                  <a:pt x="131" y="181"/>
                  <a:pt x="133" y="181"/>
                  <a:pt x="135" y="180"/>
                </a:cubicBezTo>
                <a:cubicBezTo>
                  <a:pt x="135" y="180"/>
                  <a:pt x="119" y="156"/>
                  <a:pt x="98" y="128"/>
                </a:cubicBezTo>
                <a:cubicBezTo>
                  <a:pt x="95" y="123"/>
                  <a:pt x="88" y="116"/>
                  <a:pt x="76" y="116"/>
                </a:cubicBezTo>
                <a:cubicBezTo>
                  <a:pt x="76" y="116"/>
                  <a:pt x="3" y="116"/>
                  <a:pt x="3" y="116"/>
                </a:cubicBezTo>
                <a:cubicBezTo>
                  <a:pt x="4" y="122"/>
                  <a:pt x="6" y="128"/>
                  <a:pt x="8" y="132"/>
                </a:cubicBezTo>
                <a:moveTo>
                  <a:pt x="23" y="156"/>
                </a:moveTo>
                <a:cubicBezTo>
                  <a:pt x="43" y="179"/>
                  <a:pt x="69" y="188"/>
                  <a:pt x="92" y="189"/>
                </a:cubicBezTo>
                <a:cubicBezTo>
                  <a:pt x="75" y="165"/>
                  <a:pt x="75" y="165"/>
                  <a:pt x="75" y="165"/>
                </a:cubicBezTo>
                <a:cubicBezTo>
                  <a:pt x="73" y="163"/>
                  <a:pt x="69" y="156"/>
                  <a:pt x="62" y="156"/>
                </a:cubicBezTo>
                <a:cubicBezTo>
                  <a:pt x="23" y="156"/>
                  <a:pt x="23" y="156"/>
                  <a:pt x="23" y="156"/>
                </a:cubicBezTo>
                <a:moveTo>
                  <a:pt x="20" y="152"/>
                </a:moveTo>
                <a:cubicBezTo>
                  <a:pt x="73" y="152"/>
                  <a:pt x="73" y="152"/>
                  <a:pt x="73" y="152"/>
                </a:cubicBezTo>
                <a:cubicBezTo>
                  <a:pt x="85" y="152"/>
                  <a:pt x="93" y="162"/>
                  <a:pt x="93" y="162"/>
                </a:cubicBezTo>
                <a:cubicBezTo>
                  <a:pt x="111" y="187"/>
                  <a:pt x="111" y="187"/>
                  <a:pt x="111" y="187"/>
                </a:cubicBezTo>
                <a:cubicBezTo>
                  <a:pt x="115" y="186"/>
                  <a:pt x="115" y="186"/>
                  <a:pt x="115" y="186"/>
                </a:cubicBezTo>
                <a:cubicBezTo>
                  <a:pt x="115" y="186"/>
                  <a:pt x="89" y="149"/>
                  <a:pt x="88" y="149"/>
                </a:cubicBezTo>
                <a:cubicBezTo>
                  <a:pt x="83" y="140"/>
                  <a:pt x="76" y="137"/>
                  <a:pt x="69" y="136"/>
                </a:cubicBezTo>
                <a:cubicBezTo>
                  <a:pt x="10" y="136"/>
                  <a:pt x="10" y="136"/>
                  <a:pt x="10" y="136"/>
                </a:cubicBezTo>
                <a:cubicBezTo>
                  <a:pt x="12" y="141"/>
                  <a:pt x="15" y="146"/>
                  <a:pt x="20" y="152"/>
                </a:cubicBezTo>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ooter Placeholder 4"/>
          <p:cNvSpPr txBox="1">
            <a:spLocks/>
          </p:cNvSpPr>
          <p:nvPr/>
        </p:nvSpPr>
        <p:spPr>
          <a:xfrm>
            <a:off x="5547359" y="4859338"/>
            <a:ext cx="2958465" cy="284162"/>
          </a:xfrm>
          <a:prstGeom prst="rect">
            <a:avLst/>
          </a:prstGeom>
        </p:spPr>
        <p:txBody>
          <a:bodyPr anchor="ctr"/>
          <a:lstStyle>
            <a:defPPr>
              <a:defRPr lang="en-US"/>
            </a:defPPr>
            <a:lvl1pPr>
              <a:lnSpc>
                <a:spcPct val="90000"/>
              </a:lnSpc>
              <a:spcBef>
                <a:spcPts val="0"/>
              </a:spcBef>
              <a:defRPr sz="800" cap="all" baseline="0">
                <a:solidFill>
                  <a:schemeClr val="bg1"/>
                </a:solidFill>
              </a:defRPr>
            </a:lvl1pPr>
          </a:lstStyle>
          <a:p>
            <a:pPr algn="r" fontAlgn="auto">
              <a:spcAft>
                <a:spcPts val="0"/>
              </a:spcAft>
              <a:defRPr/>
            </a:pPr>
            <a:r>
              <a:rPr lang="en-US" dirty="0">
                <a:solidFill>
                  <a:schemeClr val="bg1">
                    <a:alpha val="50000"/>
                  </a:schemeClr>
                </a:solidFill>
                <a:latin typeface="+mn-lt"/>
                <a:ea typeface="+mn-ea"/>
                <a:cs typeface="+mn-cs"/>
              </a:rPr>
              <a:t>© Kronos incorporated  │  </a:t>
            </a:r>
            <a:fld id="{B27EFB52-459F-44DA-879A-909C42215569}" type="datetime4">
              <a:rPr lang="en-US" smtClean="0">
                <a:solidFill>
                  <a:schemeClr val="bg1">
                    <a:alpha val="50000"/>
                  </a:schemeClr>
                </a:solidFill>
                <a:latin typeface="+mn-lt"/>
                <a:ea typeface="+mn-ea"/>
                <a:cs typeface="+mn-cs"/>
              </a:rPr>
              <a:pPr algn="r" fontAlgn="auto">
                <a:spcAft>
                  <a:spcPts val="0"/>
                </a:spcAft>
                <a:defRPr/>
              </a:pPr>
              <a:t>January 22, 2018</a:t>
            </a:fld>
            <a:r>
              <a:rPr lang="en-US" dirty="0">
                <a:solidFill>
                  <a:schemeClr val="bg1">
                    <a:alpha val="50000"/>
                  </a:schemeClr>
                </a:solidFill>
                <a:latin typeface="+mn-lt"/>
                <a:ea typeface="+mn-ea"/>
                <a:cs typeface="+mn-cs"/>
              </a:rPr>
              <a:t>  │</a:t>
            </a:r>
          </a:p>
        </p:txBody>
      </p:sp>
      <p:sp>
        <p:nvSpPr>
          <p:cNvPr id="7" name="Title 1"/>
          <p:cNvSpPr>
            <a:spLocks noGrp="1"/>
          </p:cNvSpPr>
          <p:nvPr>
            <p:ph type="title"/>
          </p:nvPr>
        </p:nvSpPr>
        <p:spPr>
          <a:xfrm>
            <a:off x="638175" y="1988820"/>
            <a:ext cx="2598420" cy="1371600"/>
          </a:xfrm>
        </p:spPr>
        <p:txBody>
          <a:bodyPr anchor="t">
            <a:noAutofit/>
          </a:bodyPr>
          <a:lstStyle>
            <a:lvl1pPr>
              <a:defRPr sz="2400" baseline="0">
                <a:solidFill>
                  <a:srgbClr val="0E4A77"/>
                </a:solidFill>
              </a:defRPr>
            </a:lvl1pPr>
          </a:lstStyle>
          <a:p>
            <a:r>
              <a:rPr lang="en-US" dirty="0"/>
              <a:t>Click to edit Master title style</a:t>
            </a:r>
          </a:p>
        </p:txBody>
      </p:sp>
      <p:sp>
        <p:nvSpPr>
          <p:cNvPr id="8" name="Text Placeholder 2"/>
          <p:cNvSpPr>
            <a:spLocks noGrp="1"/>
          </p:cNvSpPr>
          <p:nvPr>
            <p:ph type="body" idx="1"/>
          </p:nvPr>
        </p:nvSpPr>
        <p:spPr>
          <a:xfrm>
            <a:off x="638175" y="1493520"/>
            <a:ext cx="2598420" cy="548640"/>
          </a:xfrm>
        </p:spPr>
        <p:txBody>
          <a:bodyPr rtlCol="0" anchor="b">
            <a:noAutofit/>
          </a:bodyPr>
          <a:lstStyle>
            <a:lvl1pPr marL="0" indent="0">
              <a:buNone/>
              <a:defRPr lang="en-US" sz="1600" b="1" cap="all" baseline="0" dirty="0" smtClean="0"/>
            </a:lvl1pPr>
          </a:lstStyle>
          <a:p>
            <a:pPr lvl="0"/>
            <a:r>
              <a:rPr lang="en-US"/>
              <a:t>Edit Master text styles</a:t>
            </a:r>
          </a:p>
        </p:txBody>
      </p:sp>
      <p:grpSp>
        <p:nvGrpSpPr>
          <p:cNvPr id="11" name="Group 10"/>
          <p:cNvGrpSpPr/>
          <p:nvPr userDrawn="1"/>
        </p:nvGrpSpPr>
        <p:grpSpPr>
          <a:xfrm>
            <a:off x="-1402480" y="0"/>
            <a:ext cx="1295400" cy="3422475"/>
            <a:chOff x="-1363663" y="2110363"/>
            <a:chExt cx="1295400" cy="3422475"/>
          </a:xfrm>
        </p:grpSpPr>
        <p:sp>
          <p:nvSpPr>
            <p:cNvPr id="12" name="TextBox 11"/>
            <p:cNvSpPr txBox="1"/>
            <p:nvPr userDrawn="1"/>
          </p:nvSpPr>
          <p:spPr>
            <a:xfrm>
              <a:off x="-1363663" y="2110363"/>
              <a:ext cx="1295400" cy="3422475"/>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To change color: </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go to </a:t>
              </a:r>
              <a:br>
                <a:rPr lang="en-US" sz="1200" kern="1200" dirty="0">
                  <a:solidFill>
                    <a:schemeClr val="tx2">
                      <a:lumMod val="50000"/>
                    </a:schemeClr>
                  </a:solidFill>
                  <a:latin typeface="Arial" charset="0"/>
                  <a:ea typeface="ＭＳ Ｐゴシック" charset="0"/>
                  <a:cs typeface="Arial" charset="0"/>
                </a:rPr>
              </a:br>
              <a:r>
                <a:rPr lang="en-US" sz="1200" b="1" kern="1200" dirty="0">
                  <a:solidFill>
                    <a:schemeClr val="tx2">
                      <a:lumMod val="50000"/>
                    </a:schemeClr>
                  </a:solidFill>
                  <a:latin typeface="Arial" charset="0"/>
                  <a:ea typeface="ＭＳ Ｐゴシック" charset="0"/>
                  <a:cs typeface="Arial" charset="0"/>
                </a:rPr>
                <a:t>View &gt; Master &gt; Slide Master</a:t>
              </a:r>
              <a:endParaRPr lang="en-US" sz="1200" kern="120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Select shape</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Use one</a:t>
              </a:r>
              <a:r>
                <a:rPr lang="en-US" sz="1200" kern="1200" baseline="0" dirty="0">
                  <a:solidFill>
                    <a:schemeClr val="tx2">
                      <a:lumMod val="50000"/>
                    </a:schemeClr>
                  </a:solidFill>
                  <a:latin typeface="Arial" charset="0"/>
                  <a:ea typeface="ＭＳ Ｐゴシック" charset="0"/>
                  <a:cs typeface="Arial" charset="0"/>
                </a:rPr>
                <a:t> of these colors</a:t>
              </a: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r>
                <a:rPr lang="en-US" sz="1200" b="1" kern="1200" dirty="0">
                  <a:solidFill>
                    <a:schemeClr val="tx2">
                      <a:lumMod val="50000"/>
                    </a:schemeClr>
                  </a:solidFill>
                  <a:latin typeface="Arial" charset="0"/>
                  <a:ea typeface="ＭＳ Ｐゴシック" charset="0"/>
                  <a:cs typeface="Arial" charset="0"/>
                </a:rPr>
                <a:t>CHANGE</a:t>
              </a:r>
              <a:r>
                <a:rPr lang="en-US" sz="1200" b="1" kern="1200" baseline="0" dirty="0">
                  <a:solidFill>
                    <a:schemeClr val="tx2">
                      <a:lumMod val="50000"/>
                    </a:schemeClr>
                  </a:solidFill>
                  <a:latin typeface="Arial" charset="0"/>
                  <a:ea typeface="ＭＳ Ｐゴシック" charset="0"/>
                  <a:cs typeface="Arial" charset="0"/>
                </a:rPr>
                <a:t> </a:t>
              </a:r>
              <a:br>
                <a:rPr lang="en-US" sz="1200" b="1" kern="1200" baseline="0" dirty="0">
                  <a:solidFill>
                    <a:schemeClr val="tx2">
                      <a:lumMod val="50000"/>
                    </a:schemeClr>
                  </a:solidFill>
                  <a:latin typeface="Arial" charset="0"/>
                  <a:ea typeface="ＭＳ Ｐゴシック" charset="0"/>
                  <a:cs typeface="Arial" charset="0"/>
                </a:rPr>
              </a:br>
              <a:r>
                <a:rPr lang="en-US" sz="1200" b="1" kern="1200" baseline="0" dirty="0">
                  <a:solidFill>
                    <a:schemeClr val="tx2">
                      <a:lumMod val="50000"/>
                    </a:schemeClr>
                  </a:solidFill>
                  <a:latin typeface="Arial" charset="0"/>
                  <a:ea typeface="ＭＳ Ｐゴシック" charset="0"/>
                  <a:cs typeface="Arial" charset="0"/>
                </a:rPr>
                <a:t>TOP AND BOTTOM</a:t>
              </a:r>
              <a:endParaRPr lang="en-US" sz="1200" b="1" kern="1200" dirty="0">
                <a:solidFill>
                  <a:schemeClr val="tx2">
                    <a:lumMod val="50000"/>
                  </a:schemeClr>
                </a:solidFill>
                <a:latin typeface="Arial" charset="0"/>
                <a:ea typeface="ＭＳ Ｐゴシック" charset="0"/>
                <a:cs typeface="Arial" charset="0"/>
              </a:endParaRPr>
            </a:p>
          </p:txBody>
        </p:sp>
        <p:pic>
          <p:nvPicPr>
            <p:cNvPr id="13" name="Picture 12" descr="ThemeColors.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1445" y="3925860"/>
              <a:ext cx="1244158" cy="962944"/>
            </a:xfrm>
            <a:prstGeom prst="rect">
              <a:avLst/>
            </a:prstGeom>
          </p:spPr>
        </p:pic>
        <p:sp>
          <p:nvSpPr>
            <p:cNvPr id="14" name="Rectangle 13"/>
            <p:cNvSpPr/>
            <p:nvPr userDrawn="1"/>
          </p:nvSpPr>
          <p:spPr>
            <a:xfrm>
              <a:off x="-875862" y="4072751"/>
              <a:ext cx="757627" cy="157656"/>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5" name="TextBox 14"/>
          <p:cNvSpPr txBox="1"/>
          <p:nvPr userDrawn="1"/>
        </p:nvSpPr>
        <p:spPr>
          <a:xfrm>
            <a:off x="8502650" y="4860924"/>
            <a:ext cx="317500" cy="282576"/>
          </a:xfrm>
          <a:prstGeom prst="rect">
            <a:avLst/>
          </a:prstGeom>
          <a:noFill/>
        </p:spPr>
        <p:txBody>
          <a:bodyPr wrap="square" rtlCol="0" anchor="ctr" anchorCtr="0">
            <a:noAutofit/>
          </a:bodyPr>
          <a:lstStyle/>
          <a:p>
            <a:pPr algn="ctr">
              <a:lnSpc>
                <a:spcPct val="95000"/>
              </a:lnSpc>
              <a:spcBef>
                <a:spcPts val="600"/>
              </a:spcBef>
            </a:pPr>
            <a:fld id="{957BECD5-C9E8-2640-A10B-B12146CF0210}" type="slidenum">
              <a:rPr lang="en-US" sz="800" kern="1200" noProof="0" smtClean="0">
                <a:solidFill>
                  <a:schemeClr val="bg1">
                    <a:alpha val="50000"/>
                  </a:schemeClr>
                </a:solidFill>
                <a:latin typeface="Arial" charset="0"/>
                <a:ea typeface="ＭＳ Ｐゴシック" charset="0"/>
                <a:cs typeface="Arial" charset="0"/>
              </a:rPr>
              <a:pPr marL="0" marR="0" lvl="0" indent="0" algn="l" defTabSz="457200" rtl="0" eaLnBrk="1" fontAlgn="base" latinLnBrk="0" hangingPunct="1">
                <a:lnSpc>
                  <a:spcPct val="100000"/>
                </a:lnSpc>
                <a:spcBef>
                  <a:spcPct val="0"/>
                </a:spcBef>
                <a:spcAft>
                  <a:spcPct val="0"/>
                </a:spcAft>
                <a:buClrTx/>
                <a:buSzTx/>
                <a:buFontTx/>
                <a:buNone/>
                <a:tabLst/>
                <a:defRPr/>
              </a:pPr>
              <a:t>‹#›</a:t>
            </a:fld>
            <a:endParaRPr lang="en-US" sz="800" kern="1200" dirty="0" err="1">
              <a:solidFill>
                <a:schemeClr val="bg1">
                  <a:alpha val="50000"/>
                </a:schemeClr>
              </a:solidFill>
              <a:latin typeface="Arial" charset="0"/>
              <a:ea typeface="ＭＳ Ｐゴシック" charset="0"/>
              <a:cs typeface="Arial" charset="0"/>
            </a:endParaRPr>
          </a:p>
        </p:txBody>
      </p:sp>
    </p:spTree>
    <p:extLst>
      <p:ext uri="{BB962C8B-B14F-4D97-AF65-F5344CB8AC3E}">
        <p14:creationId xmlns:p14="http://schemas.microsoft.com/office/powerpoint/2010/main" val="35179778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lor Bars Yellow">
    <p:spTree>
      <p:nvGrpSpPr>
        <p:cNvPr id="1" name=""/>
        <p:cNvGrpSpPr/>
        <p:nvPr/>
      </p:nvGrpSpPr>
      <p:grpSpPr>
        <a:xfrm>
          <a:off x="0" y="0"/>
          <a:ext cx="0" cy="0"/>
          <a:chOff x="0" y="0"/>
          <a:chExt cx="0" cy="0"/>
        </a:xfrm>
      </p:grpSpPr>
      <p:grpSp>
        <p:nvGrpSpPr>
          <p:cNvPr id="2" name="Group 1"/>
          <p:cNvGrpSpPr/>
          <p:nvPr userDrawn="1"/>
        </p:nvGrpSpPr>
        <p:grpSpPr>
          <a:xfrm>
            <a:off x="0" y="0"/>
            <a:ext cx="9144000" cy="5143500"/>
            <a:chOff x="0" y="0"/>
            <a:chExt cx="9144000" cy="5143500"/>
          </a:xfrm>
          <a:solidFill>
            <a:schemeClr val="accent6"/>
          </a:solidFill>
        </p:grpSpPr>
        <p:sp>
          <p:nvSpPr>
            <p:cNvPr id="4" name="Rectangle 3"/>
            <p:cNvSpPr/>
            <p:nvPr/>
          </p:nvSpPr>
          <p:spPr>
            <a:xfrm>
              <a:off x="0" y="4165600"/>
              <a:ext cx="9144000" cy="9779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0"/>
              <a:ext cx="9144000" cy="54927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6" name="Freeform 7"/>
          <p:cNvSpPr>
            <a:spLocks noEditPoints="1"/>
          </p:cNvSpPr>
          <p:nvPr/>
        </p:nvSpPr>
        <p:spPr bwMode="auto">
          <a:xfrm>
            <a:off x="69850" y="4908550"/>
            <a:ext cx="184150" cy="185738"/>
          </a:xfrm>
          <a:custGeom>
            <a:avLst/>
            <a:gdLst>
              <a:gd name="T0" fmla="*/ 80217 w 189"/>
              <a:gd name="T1" fmla="*/ 74514 h 189"/>
              <a:gd name="T2" fmla="*/ 145760 w 189"/>
              <a:gd name="T3" fmla="*/ 16668 h 189"/>
              <a:gd name="T4" fmla="*/ 106630 w 189"/>
              <a:gd name="T5" fmla="*/ 77455 h 189"/>
              <a:gd name="T6" fmla="*/ 0 w 189"/>
              <a:gd name="T7" fmla="*/ 90201 h 189"/>
              <a:gd name="T8" fmla="*/ 184890 w 189"/>
              <a:gd name="T9" fmla="*/ 92162 h 189"/>
              <a:gd name="T10" fmla="*/ 127173 w 189"/>
              <a:gd name="T11" fmla="*/ 78436 h 189"/>
              <a:gd name="T12" fmla="*/ 127173 w 189"/>
              <a:gd name="T13" fmla="*/ 105888 h 189"/>
              <a:gd name="T14" fmla="*/ 184890 w 189"/>
              <a:gd name="T15" fmla="*/ 92162 h 189"/>
              <a:gd name="T16" fmla="*/ 2935 w 189"/>
              <a:gd name="T17" fmla="*/ 70592 h 189"/>
              <a:gd name="T18" fmla="*/ 95869 w 189"/>
              <a:gd name="T19" fmla="*/ 59807 h 189"/>
              <a:gd name="T20" fmla="*/ 128151 w 189"/>
              <a:gd name="T21" fmla="*/ 6863 h 189"/>
              <a:gd name="T22" fmla="*/ 75326 w 189"/>
              <a:gd name="T23" fmla="*/ 54905 h 189"/>
              <a:gd name="T24" fmla="*/ 22500 w 189"/>
              <a:gd name="T25" fmla="*/ 31374 h 189"/>
              <a:gd name="T26" fmla="*/ 73369 w 189"/>
              <a:gd name="T27" fmla="*/ 22550 h 189"/>
              <a:gd name="T28" fmla="*/ 22500 w 189"/>
              <a:gd name="T29" fmla="*/ 31374 h 189"/>
              <a:gd name="T30" fmla="*/ 9783 w 189"/>
              <a:gd name="T31" fmla="*/ 50983 h 189"/>
              <a:gd name="T32" fmla="*/ 86086 w 189"/>
              <a:gd name="T33" fmla="*/ 38237 h 189"/>
              <a:gd name="T34" fmla="*/ 108586 w 189"/>
              <a:gd name="T35" fmla="*/ 980 h 189"/>
              <a:gd name="T36" fmla="*/ 71413 w 189"/>
              <a:gd name="T37" fmla="*/ 35296 h 189"/>
              <a:gd name="T38" fmla="*/ 978 w 189"/>
              <a:gd name="T39" fmla="*/ 109810 h 189"/>
              <a:gd name="T40" fmla="*/ 111521 w 189"/>
              <a:gd name="T41" fmla="*/ 120595 h 189"/>
              <a:gd name="T42" fmla="*/ 148695 w 189"/>
              <a:gd name="T43" fmla="*/ 165695 h 189"/>
              <a:gd name="T44" fmla="*/ 77282 w 189"/>
              <a:gd name="T45" fmla="*/ 94123 h 189"/>
              <a:gd name="T46" fmla="*/ 978 w 189"/>
              <a:gd name="T47" fmla="*/ 109810 h 189"/>
              <a:gd name="T48" fmla="*/ 75326 w 189"/>
              <a:gd name="T49" fmla="*/ 129419 h 189"/>
              <a:gd name="T50" fmla="*/ 128151 w 189"/>
              <a:gd name="T51" fmla="*/ 177460 h 189"/>
              <a:gd name="T52" fmla="*/ 95869 w 189"/>
              <a:gd name="T53" fmla="*/ 125497 h 189"/>
              <a:gd name="T54" fmla="*/ 2935 w 189"/>
              <a:gd name="T55" fmla="*/ 113732 h 189"/>
              <a:gd name="T56" fmla="*/ 22500 w 189"/>
              <a:gd name="T57" fmla="*/ 152949 h 189"/>
              <a:gd name="T58" fmla="*/ 73369 w 189"/>
              <a:gd name="T59" fmla="*/ 161773 h 189"/>
              <a:gd name="T60" fmla="*/ 22500 w 189"/>
              <a:gd name="T61" fmla="*/ 152949 h 189"/>
              <a:gd name="T62" fmla="*/ 71413 w 189"/>
              <a:gd name="T63" fmla="*/ 149028 h 189"/>
              <a:gd name="T64" fmla="*/ 108586 w 189"/>
              <a:gd name="T65" fmla="*/ 183343 h 189"/>
              <a:gd name="T66" fmla="*/ 86086 w 189"/>
              <a:gd name="T67" fmla="*/ 146086 h 189"/>
              <a:gd name="T68" fmla="*/ 9783 w 189"/>
              <a:gd name="T69" fmla="*/ 133340 h 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9" h="189">
                <a:moveTo>
                  <a:pt x="1" y="76"/>
                </a:moveTo>
                <a:cubicBezTo>
                  <a:pt x="82" y="76"/>
                  <a:pt x="82" y="76"/>
                  <a:pt x="82" y="76"/>
                </a:cubicBezTo>
                <a:cubicBezTo>
                  <a:pt x="84" y="76"/>
                  <a:pt x="105" y="77"/>
                  <a:pt x="114" y="65"/>
                </a:cubicBezTo>
                <a:cubicBezTo>
                  <a:pt x="123" y="53"/>
                  <a:pt x="149" y="17"/>
                  <a:pt x="149" y="17"/>
                </a:cubicBezTo>
                <a:cubicBezTo>
                  <a:pt x="150" y="18"/>
                  <a:pt x="150" y="18"/>
                  <a:pt x="152" y="19"/>
                </a:cubicBezTo>
                <a:cubicBezTo>
                  <a:pt x="152" y="19"/>
                  <a:pt x="109" y="79"/>
                  <a:pt x="109" y="79"/>
                </a:cubicBezTo>
                <a:cubicBezTo>
                  <a:pt x="101" y="90"/>
                  <a:pt x="89" y="92"/>
                  <a:pt x="79" y="92"/>
                </a:cubicBezTo>
                <a:cubicBezTo>
                  <a:pt x="0" y="92"/>
                  <a:pt x="0" y="92"/>
                  <a:pt x="0" y="92"/>
                </a:cubicBezTo>
                <a:cubicBezTo>
                  <a:pt x="0" y="88"/>
                  <a:pt x="0" y="82"/>
                  <a:pt x="1" y="76"/>
                </a:cubicBezTo>
                <a:moveTo>
                  <a:pt x="189" y="94"/>
                </a:moveTo>
                <a:cubicBezTo>
                  <a:pt x="189" y="70"/>
                  <a:pt x="180" y="48"/>
                  <a:pt x="165" y="32"/>
                </a:cubicBezTo>
                <a:cubicBezTo>
                  <a:pt x="130" y="80"/>
                  <a:pt x="130" y="80"/>
                  <a:pt x="130" y="80"/>
                </a:cubicBezTo>
                <a:cubicBezTo>
                  <a:pt x="127" y="84"/>
                  <a:pt x="121" y="91"/>
                  <a:pt x="112" y="94"/>
                </a:cubicBezTo>
                <a:cubicBezTo>
                  <a:pt x="121" y="97"/>
                  <a:pt x="127" y="104"/>
                  <a:pt x="130" y="108"/>
                </a:cubicBezTo>
                <a:cubicBezTo>
                  <a:pt x="165" y="156"/>
                  <a:pt x="165" y="156"/>
                  <a:pt x="165" y="156"/>
                </a:cubicBezTo>
                <a:cubicBezTo>
                  <a:pt x="180" y="140"/>
                  <a:pt x="189" y="118"/>
                  <a:pt x="189" y="94"/>
                </a:cubicBezTo>
                <a:moveTo>
                  <a:pt x="8" y="56"/>
                </a:moveTo>
                <a:cubicBezTo>
                  <a:pt x="6" y="61"/>
                  <a:pt x="4" y="66"/>
                  <a:pt x="3" y="72"/>
                </a:cubicBezTo>
                <a:cubicBezTo>
                  <a:pt x="76" y="72"/>
                  <a:pt x="76" y="72"/>
                  <a:pt x="76" y="72"/>
                </a:cubicBezTo>
                <a:cubicBezTo>
                  <a:pt x="88" y="72"/>
                  <a:pt x="95" y="65"/>
                  <a:pt x="98" y="61"/>
                </a:cubicBezTo>
                <a:cubicBezTo>
                  <a:pt x="119" y="32"/>
                  <a:pt x="135" y="9"/>
                  <a:pt x="135" y="9"/>
                </a:cubicBezTo>
                <a:cubicBezTo>
                  <a:pt x="133" y="7"/>
                  <a:pt x="131" y="7"/>
                  <a:pt x="131" y="7"/>
                </a:cubicBezTo>
                <a:cubicBezTo>
                  <a:pt x="131" y="7"/>
                  <a:pt x="103" y="46"/>
                  <a:pt x="103" y="46"/>
                </a:cubicBezTo>
                <a:cubicBezTo>
                  <a:pt x="98" y="51"/>
                  <a:pt x="95" y="56"/>
                  <a:pt x="77" y="56"/>
                </a:cubicBezTo>
                <a:cubicBezTo>
                  <a:pt x="8" y="56"/>
                  <a:pt x="8" y="56"/>
                  <a:pt x="8" y="56"/>
                </a:cubicBezTo>
                <a:moveTo>
                  <a:pt x="23" y="32"/>
                </a:moveTo>
                <a:cubicBezTo>
                  <a:pt x="62" y="32"/>
                  <a:pt x="62" y="32"/>
                  <a:pt x="62" y="32"/>
                </a:cubicBezTo>
                <a:cubicBezTo>
                  <a:pt x="69" y="32"/>
                  <a:pt x="73" y="26"/>
                  <a:pt x="75" y="23"/>
                </a:cubicBezTo>
                <a:cubicBezTo>
                  <a:pt x="75" y="23"/>
                  <a:pt x="92" y="0"/>
                  <a:pt x="92" y="0"/>
                </a:cubicBezTo>
                <a:cubicBezTo>
                  <a:pt x="69" y="0"/>
                  <a:pt x="43" y="9"/>
                  <a:pt x="23" y="32"/>
                </a:cubicBezTo>
                <a:moveTo>
                  <a:pt x="20" y="36"/>
                </a:moveTo>
                <a:cubicBezTo>
                  <a:pt x="15" y="42"/>
                  <a:pt x="11" y="49"/>
                  <a:pt x="10" y="52"/>
                </a:cubicBezTo>
                <a:cubicBezTo>
                  <a:pt x="69" y="52"/>
                  <a:pt x="69" y="52"/>
                  <a:pt x="69" y="52"/>
                </a:cubicBezTo>
                <a:cubicBezTo>
                  <a:pt x="76" y="52"/>
                  <a:pt x="83" y="48"/>
                  <a:pt x="88" y="39"/>
                </a:cubicBezTo>
                <a:cubicBezTo>
                  <a:pt x="89" y="39"/>
                  <a:pt x="115" y="2"/>
                  <a:pt x="115" y="2"/>
                </a:cubicBezTo>
                <a:cubicBezTo>
                  <a:pt x="111" y="1"/>
                  <a:pt x="111" y="1"/>
                  <a:pt x="111" y="1"/>
                </a:cubicBezTo>
                <a:cubicBezTo>
                  <a:pt x="93" y="26"/>
                  <a:pt x="93" y="26"/>
                  <a:pt x="93" y="26"/>
                </a:cubicBezTo>
                <a:cubicBezTo>
                  <a:pt x="93" y="26"/>
                  <a:pt x="85" y="37"/>
                  <a:pt x="73" y="36"/>
                </a:cubicBezTo>
                <a:cubicBezTo>
                  <a:pt x="20" y="36"/>
                  <a:pt x="20" y="36"/>
                  <a:pt x="20" y="36"/>
                </a:cubicBezTo>
                <a:moveTo>
                  <a:pt x="1" y="112"/>
                </a:moveTo>
                <a:cubicBezTo>
                  <a:pt x="82" y="112"/>
                  <a:pt x="82" y="112"/>
                  <a:pt x="82" y="112"/>
                </a:cubicBezTo>
                <a:cubicBezTo>
                  <a:pt x="84" y="112"/>
                  <a:pt x="105" y="111"/>
                  <a:pt x="114" y="123"/>
                </a:cubicBezTo>
                <a:cubicBezTo>
                  <a:pt x="123" y="135"/>
                  <a:pt x="149" y="172"/>
                  <a:pt x="149" y="172"/>
                </a:cubicBezTo>
                <a:cubicBezTo>
                  <a:pt x="150" y="171"/>
                  <a:pt x="150" y="170"/>
                  <a:pt x="152" y="169"/>
                </a:cubicBezTo>
                <a:cubicBezTo>
                  <a:pt x="152" y="169"/>
                  <a:pt x="109" y="109"/>
                  <a:pt x="109" y="109"/>
                </a:cubicBezTo>
                <a:cubicBezTo>
                  <a:pt x="101" y="99"/>
                  <a:pt x="89" y="96"/>
                  <a:pt x="79" y="96"/>
                </a:cubicBezTo>
                <a:cubicBezTo>
                  <a:pt x="0" y="96"/>
                  <a:pt x="0" y="96"/>
                  <a:pt x="0" y="96"/>
                </a:cubicBezTo>
                <a:cubicBezTo>
                  <a:pt x="0" y="100"/>
                  <a:pt x="0" y="107"/>
                  <a:pt x="1" y="112"/>
                </a:cubicBezTo>
                <a:moveTo>
                  <a:pt x="8" y="132"/>
                </a:moveTo>
                <a:cubicBezTo>
                  <a:pt x="77" y="132"/>
                  <a:pt x="77" y="132"/>
                  <a:pt x="77" y="132"/>
                </a:cubicBezTo>
                <a:cubicBezTo>
                  <a:pt x="95" y="132"/>
                  <a:pt x="98" y="137"/>
                  <a:pt x="103" y="142"/>
                </a:cubicBezTo>
                <a:cubicBezTo>
                  <a:pt x="103" y="142"/>
                  <a:pt x="131" y="181"/>
                  <a:pt x="131" y="181"/>
                </a:cubicBezTo>
                <a:cubicBezTo>
                  <a:pt x="131" y="181"/>
                  <a:pt x="133" y="181"/>
                  <a:pt x="135" y="180"/>
                </a:cubicBezTo>
                <a:cubicBezTo>
                  <a:pt x="135" y="180"/>
                  <a:pt x="119" y="156"/>
                  <a:pt x="98" y="128"/>
                </a:cubicBezTo>
                <a:cubicBezTo>
                  <a:pt x="95" y="123"/>
                  <a:pt x="88" y="116"/>
                  <a:pt x="76" y="116"/>
                </a:cubicBezTo>
                <a:cubicBezTo>
                  <a:pt x="76" y="116"/>
                  <a:pt x="3" y="116"/>
                  <a:pt x="3" y="116"/>
                </a:cubicBezTo>
                <a:cubicBezTo>
                  <a:pt x="4" y="122"/>
                  <a:pt x="6" y="128"/>
                  <a:pt x="8" y="132"/>
                </a:cubicBezTo>
                <a:moveTo>
                  <a:pt x="23" y="156"/>
                </a:moveTo>
                <a:cubicBezTo>
                  <a:pt x="43" y="179"/>
                  <a:pt x="69" y="188"/>
                  <a:pt x="92" y="189"/>
                </a:cubicBezTo>
                <a:cubicBezTo>
                  <a:pt x="75" y="165"/>
                  <a:pt x="75" y="165"/>
                  <a:pt x="75" y="165"/>
                </a:cubicBezTo>
                <a:cubicBezTo>
                  <a:pt x="73" y="163"/>
                  <a:pt x="69" y="156"/>
                  <a:pt x="62" y="156"/>
                </a:cubicBezTo>
                <a:cubicBezTo>
                  <a:pt x="23" y="156"/>
                  <a:pt x="23" y="156"/>
                  <a:pt x="23" y="156"/>
                </a:cubicBezTo>
                <a:moveTo>
                  <a:pt x="20" y="152"/>
                </a:moveTo>
                <a:cubicBezTo>
                  <a:pt x="73" y="152"/>
                  <a:pt x="73" y="152"/>
                  <a:pt x="73" y="152"/>
                </a:cubicBezTo>
                <a:cubicBezTo>
                  <a:pt x="85" y="152"/>
                  <a:pt x="93" y="162"/>
                  <a:pt x="93" y="162"/>
                </a:cubicBezTo>
                <a:cubicBezTo>
                  <a:pt x="111" y="187"/>
                  <a:pt x="111" y="187"/>
                  <a:pt x="111" y="187"/>
                </a:cubicBezTo>
                <a:cubicBezTo>
                  <a:pt x="115" y="186"/>
                  <a:pt x="115" y="186"/>
                  <a:pt x="115" y="186"/>
                </a:cubicBezTo>
                <a:cubicBezTo>
                  <a:pt x="115" y="186"/>
                  <a:pt x="89" y="149"/>
                  <a:pt x="88" y="149"/>
                </a:cubicBezTo>
                <a:cubicBezTo>
                  <a:pt x="83" y="140"/>
                  <a:pt x="76" y="137"/>
                  <a:pt x="69" y="136"/>
                </a:cubicBezTo>
                <a:cubicBezTo>
                  <a:pt x="10" y="136"/>
                  <a:pt x="10" y="136"/>
                  <a:pt x="10" y="136"/>
                </a:cubicBezTo>
                <a:cubicBezTo>
                  <a:pt x="12" y="141"/>
                  <a:pt x="15" y="146"/>
                  <a:pt x="20" y="152"/>
                </a:cubicBezTo>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ooter Placeholder 4"/>
          <p:cNvSpPr txBox="1">
            <a:spLocks/>
          </p:cNvSpPr>
          <p:nvPr/>
        </p:nvSpPr>
        <p:spPr>
          <a:xfrm>
            <a:off x="5547359" y="4859338"/>
            <a:ext cx="2958465" cy="284162"/>
          </a:xfrm>
          <a:prstGeom prst="rect">
            <a:avLst/>
          </a:prstGeom>
        </p:spPr>
        <p:txBody>
          <a:bodyPr anchor="ctr"/>
          <a:lstStyle>
            <a:defPPr>
              <a:defRPr lang="en-US"/>
            </a:defPPr>
            <a:lvl1pPr>
              <a:lnSpc>
                <a:spcPct val="90000"/>
              </a:lnSpc>
              <a:spcBef>
                <a:spcPts val="0"/>
              </a:spcBef>
              <a:defRPr sz="800" cap="all" baseline="0">
                <a:solidFill>
                  <a:schemeClr val="bg1"/>
                </a:solidFill>
              </a:defRPr>
            </a:lvl1pPr>
          </a:lstStyle>
          <a:p>
            <a:pPr algn="r" fontAlgn="auto">
              <a:spcAft>
                <a:spcPts val="0"/>
              </a:spcAft>
              <a:defRPr/>
            </a:pPr>
            <a:r>
              <a:rPr lang="en-US" dirty="0">
                <a:solidFill>
                  <a:schemeClr val="bg1">
                    <a:alpha val="50000"/>
                  </a:schemeClr>
                </a:solidFill>
                <a:latin typeface="+mn-lt"/>
                <a:ea typeface="+mn-ea"/>
                <a:cs typeface="+mn-cs"/>
              </a:rPr>
              <a:t>© Kronos incorporated  │  </a:t>
            </a:r>
            <a:fld id="{B27EFB52-459F-44DA-879A-909C42215569}" type="datetime4">
              <a:rPr lang="en-US" smtClean="0">
                <a:solidFill>
                  <a:schemeClr val="bg1">
                    <a:alpha val="50000"/>
                  </a:schemeClr>
                </a:solidFill>
                <a:latin typeface="+mn-lt"/>
                <a:ea typeface="+mn-ea"/>
                <a:cs typeface="+mn-cs"/>
              </a:rPr>
              <a:pPr algn="r" fontAlgn="auto">
                <a:spcAft>
                  <a:spcPts val="0"/>
                </a:spcAft>
                <a:defRPr/>
              </a:pPr>
              <a:t>January 22, 2018</a:t>
            </a:fld>
            <a:r>
              <a:rPr lang="en-US" dirty="0">
                <a:solidFill>
                  <a:schemeClr val="bg1">
                    <a:alpha val="50000"/>
                  </a:schemeClr>
                </a:solidFill>
                <a:latin typeface="+mn-lt"/>
                <a:ea typeface="+mn-ea"/>
                <a:cs typeface="+mn-cs"/>
              </a:rPr>
              <a:t>  │</a:t>
            </a:r>
          </a:p>
        </p:txBody>
      </p:sp>
      <p:sp>
        <p:nvSpPr>
          <p:cNvPr id="7" name="Title 1"/>
          <p:cNvSpPr>
            <a:spLocks noGrp="1"/>
          </p:cNvSpPr>
          <p:nvPr>
            <p:ph type="title"/>
          </p:nvPr>
        </p:nvSpPr>
        <p:spPr>
          <a:xfrm>
            <a:off x="638175" y="1988820"/>
            <a:ext cx="2598420" cy="1371600"/>
          </a:xfrm>
        </p:spPr>
        <p:txBody>
          <a:bodyPr anchor="t">
            <a:noAutofit/>
          </a:bodyPr>
          <a:lstStyle>
            <a:lvl1pPr>
              <a:defRPr sz="2400" baseline="0">
                <a:solidFill>
                  <a:srgbClr val="0E4A77"/>
                </a:solidFill>
              </a:defRPr>
            </a:lvl1pPr>
          </a:lstStyle>
          <a:p>
            <a:r>
              <a:rPr lang="en-US" dirty="0"/>
              <a:t>Click to edit Master title style</a:t>
            </a:r>
          </a:p>
        </p:txBody>
      </p:sp>
      <p:sp>
        <p:nvSpPr>
          <p:cNvPr id="8" name="Text Placeholder 2"/>
          <p:cNvSpPr>
            <a:spLocks noGrp="1"/>
          </p:cNvSpPr>
          <p:nvPr>
            <p:ph type="body" idx="1"/>
          </p:nvPr>
        </p:nvSpPr>
        <p:spPr>
          <a:xfrm>
            <a:off x="638175" y="1493520"/>
            <a:ext cx="2598420" cy="548640"/>
          </a:xfrm>
        </p:spPr>
        <p:txBody>
          <a:bodyPr rtlCol="0" anchor="b">
            <a:noAutofit/>
          </a:bodyPr>
          <a:lstStyle>
            <a:lvl1pPr marL="0" indent="0">
              <a:buNone/>
              <a:defRPr lang="en-US" sz="1600" b="1" cap="all" baseline="0" dirty="0" smtClean="0"/>
            </a:lvl1pPr>
          </a:lstStyle>
          <a:p>
            <a:pPr lvl="0"/>
            <a:r>
              <a:rPr lang="en-US"/>
              <a:t>Edit Master text styles</a:t>
            </a:r>
          </a:p>
        </p:txBody>
      </p:sp>
      <p:grpSp>
        <p:nvGrpSpPr>
          <p:cNvPr id="11" name="Group 10"/>
          <p:cNvGrpSpPr/>
          <p:nvPr userDrawn="1"/>
        </p:nvGrpSpPr>
        <p:grpSpPr>
          <a:xfrm>
            <a:off x="-1402480" y="0"/>
            <a:ext cx="1295400" cy="3422475"/>
            <a:chOff x="-1363663" y="2110363"/>
            <a:chExt cx="1295400" cy="3422475"/>
          </a:xfrm>
        </p:grpSpPr>
        <p:sp>
          <p:nvSpPr>
            <p:cNvPr id="12" name="TextBox 11"/>
            <p:cNvSpPr txBox="1"/>
            <p:nvPr userDrawn="1"/>
          </p:nvSpPr>
          <p:spPr>
            <a:xfrm>
              <a:off x="-1363663" y="2110363"/>
              <a:ext cx="1295400" cy="3422475"/>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To change color: </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go to </a:t>
              </a:r>
              <a:br>
                <a:rPr lang="en-US" sz="1200" kern="1200" dirty="0">
                  <a:solidFill>
                    <a:schemeClr val="tx2">
                      <a:lumMod val="50000"/>
                    </a:schemeClr>
                  </a:solidFill>
                  <a:latin typeface="Arial" charset="0"/>
                  <a:ea typeface="ＭＳ Ｐゴシック" charset="0"/>
                  <a:cs typeface="Arial" charset="0"/>
                </a:rPr>
              </a:br>
              <a:r>
                <a:rPr lang="en-US" sz="1200" b="1" kern="1200" dirty="0">
                  <a:solidFill>
                    <a:schemeClr val="tx2">
                      <a:lumMod val="50000"/>
                    </a:schemeClr>
                  </a:solidFill>
                  <a:latin typeface="Arial" charset="0"/>
                  <a:ea typeface="ＭＳ Ｐゴシック" charset="0"/>
                  <a:cs typeface="Arial" charset="0"/>
                </a:rPr>
                <a:t>View &gt; Master &gt; Slide Master</a:t>
              </a:r>
              <a:endParaRPr lang="en-US" sz="1200" kern="120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Select shape</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Use one</a:t>
              </a:r>
              <a:r>
                <a:rPr lang="en-US" sz="1200" kern="1200" baseline="0" dirty="0">
                  <a:solidFill>
                    <a:schemeClr val="tx2">
                      <a:lumMod val="50000"/>
                    </a:schemeClr>
                  </a:solidFill>
                  <a:latin typeface="Arial" charset="0"/>
                  <a:ea typeface="ＭＳ Ｐゴシック" charset="0"/>
                  <a:cs typeface="Arial" charset="0"/>
                </a:rPr>
                <a:t> of these colors</a:t>
              </a: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r>
                <a:rPr lang="en-US" sz="1200" b="1" kern="1200" dirty="0">
                  <a:solidFill>
                    <a:schemeClr val="tx2">
                      <a:lumMod val="50000"/>
                    </a:schemeClr>
                  </a:solidFill>
                  <a:latin typeface="Arial" charset="0"/>
                  <a:ea typeface="ＭＳ Ｐゴシック" charset="0"/>
                  <a:cs typeface="Arial" charset="0"/>
                </a:rPr>
                <a:t>CHANGE</a:t>
              </a:r>
              <a:r>
                <a:rPr lang="en-US" sz="1200" b="1" kern="1200" baseline="0" dirty="0">
                  <a:solidFill>
                    <a:schemeClr val="tx2">
                      <a:lumMod val="50000"/>
                    </a:schemeClr>
                  </a:solidFill>
                  <a:latin typeface="Arial" charset="0"/>
                  <a:ea typeface="ＭＳ Ｐゴシック" charset="0"/>
                  <a:cs typeface="Arial" charset="0"/>
                </a:rPr>
                <a:t> </a:t>
              </a:r>
              <a:br>
                <a:rPr lang="en-US" sz="1200" b="1" kern="1200" baseline="0" dirty="0">
                  <a:solidFill>
                    <a:schemeClr val="tx2">
                      <a:lumMod val="50000"/>
                    </a:schemeClr>
                  </a:solidFill>
                  <a:latin typeface="Arial" charset="0"/>
                  <a:ea typeface="ＭＳ Ｐゴシック" charset="0"/>
                  <a:cs typeface="Arial" charset="0"/>
                </a:rPr>
              </a:br>
              <a:r>
                <a:rPr lang="en-US" sz="1200" b="1" kern="1200" baseline="0" dirty="0">
                  <a:solidFill>
                    <a:schemeClr val="tx2">
                      <a:lumMod val="50000"/>
                    </a:schemeClr>
                  </a:solidFill>
                  <a:latin typeface="Arial" charset="0"/>
                  <a:ea typeface="ＭＳ Ｐゴシック" charset="0"/>
                  <a:cs typeface="Arial" charset="0"/>
                </a:rPr>
                <a:t>TOP AND BOTTOM</a:t>
              </a:r>
              <a:endParaRPr lang="en-US" sz="1200" b="1" kern="1200" dirty="0">
                <a:solidFill>
                  <a:schemeClr val="tx2">
                    <a:lumMod val="50000"/>
                  </a:schemeClr>
                </a:solidFill>
                <a:latin typeface="Arial" charset="0"/>
                <a:ea typeface="ＭＳ Ｐゴシック" charset="0"/>
                <a:cs typeface="Arial" charset="0"/>
              </a:endParaRPr>
            </a:p>
          </p:txBody>
        </p:sp>
        <p:pic>
          <p:nvPicPr>
            <p:cNvPr id="13" name="Picture 12" descr="ThemeColors.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1445" y="3925860"/>
              <a:ext cx="1244158" cy="962944"/>
            </a:xfrm>
            <a:prstGeom prst="rect">
              <a:avLst/>
            </a:prstGeom>
          </p:spPr>
        </p:pic>
        <p:sp>
          <p:nvSpPr>
            <p:cNvPr id="14" name="Rectangle 13"/>
            <p:cNvSpPr/>
            <p:nvPr userDrawn="1"/>
          </p:nvSpPr>
          <p:spPr>
            <a:xfrm>
              <a:off x="-875862" y="4072751"/>
              <a:ext cx="757627" cy="157656"/>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5" name="TextBox 14"/>
          <p:cNvSpPr txBox="1"/>
          <p:nvPr userDrawn="1"/>
        </p:nvSpPr>
        <p:spPr>
          <a:xfrm>
            <a:off x="8502650" y="4860924"/>
            <a:ext cx="317500" cy="282576"/>
          </a:xfrm>
          <a:prstGeom prst="rect">
            <a:avLst/>
          </a:prstGeom>
          <a:noFill/>
        </p:spPr>
        <p:txBody>
          <a:bodyPr wrap="square" rtlCol="0" anchor="ctr" anchorCtr="0">
            <a:noAutofit/>
          </a:bodyPr>
          <a:lstStyle/>
          <a:p>
            <a:pPr algn="ctr">
              <a:lnSpc>
                <a:spcPct val="95000"/>
              </a:lnSpc>
              <a:spcBef>
                <a:spcPts val="600"/>
              </a:spcBef>
            </a:pPr>
            <a:fld id="{957BECD5-C9E8-2640-A10B-B12146CF0210}" type="slidenum">
              <a:rPr lang="en-US" sz="800" kern="1200" noProof="0" smtClean="0">
                <a:solidFill>
                  <a:schemeClr val="bg1">
                    <a:alpha val="50000"/>
                  </a:schemeClr>
                </a:solidFill>
                <a:latin typeface="Arial" charset="0"/>
                <a:ea typeface="ＭＳ Ｐゴシック" charset="0"/>
                <a:cs typeface="Arial" charset="0"/>
              </a:rPr>
              <a:pPr marL="0" marR="0" lvl="0" indent="0" algn="l" defTabSz="457200" rtl="0" eaLnBrk="1" fontAlgn="base" latinLnBrk="0" hangingPunct="1">
                <a:lnSpc>
                  <a:spcPct val="100000"/>
                </a:lnSpc>
                <a:spcBef>
                  <a:spcPct val="0"/>
                </a:spcBef>
                <a:spcAft>
                  <a:spcPct val="0"/>
                </a:spcAft>
                <a:buClrTx/>
                <a:buSzTx/>
                <a:buFontTx/>
                <a:buNone/>
                <a:tabLst/>
                <a:defRPr/>
              </a:pPr>
              <a:t>‹#›</a:t>
            </a:fld>
            <a:endParaRPr lang="en-US" sz="800" kern="1200" dirty="0" err="1">
              <a:solidFill>
                <a:schemeClr val="bg1">
                  <a:alpha val="50000"/>
                </a:schemeClr>
              </a:solidFill>
              <a:latin typeface="Arial" charset="0"/>
              <a:ea typeface="ＭＳ Ｐゴシック" charset="0"/>
              <a:cs typeface="Arial" charset="0"/>
            </a:endParaRPr>
          </a:p>
        </p:txBody>
      </p:sp>
    </p:spTree>
    <p:extLst>
      <p:ext uri="{BB962C8B-B14F-4D97-AF65-F5344CB8AC3E}">
        <p14:creationId xmlns:p14="http://schemas.microsoft.com/office/powerpoint/2010/main" val="35179778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lor Bars Green">
    <p:spTree>
      <p:nvGrpSpPr>
        <p:cNvPr id="1" name=""/>
        <p:cNvGrpSpPr/>
        <p:nvPr/>
      </p:nvGrpSpPr>
      <p:grpSpPr>
        <a:xfrm>
          <a:off x="0" y="0"/>
          <a:ext cx="0" cy="0"/>
          <a:chOff x="0" y="0"/>
          <a:chExt cx="0" cy="0"/>
        </a:xfrm>
      </p:grpSpPr>
      <p:grpSp>
        <p:nvGrpSpPr>
          <p:cNvPr id="4" name="Group 3"/>
          <p:cNvGrpSpPr/>
          <p:nvPr userDrawn="1"/>
        </p:nvGrpSpPr>
        <p:grpSpPr>
          <a:xfrm>
            <a:off x="0" y="0"/>
            <a:ext cx="9144000" cy="5143500"/>
            <a:chOff x="0" y="0"/>
            <a:chExt cx="9144000" cy="5143500"/>
          </a:xfrm>
          <a:solidFill>
            <a:schemeClr val="accent4"/>
          </a:solidFill>
        </p:grpSpPr>
        <p:sp>
          <p:nvSpPr>
            <p:cNvPr id="5" name="Rectangle 4"/>
            <p:cNvSpPr/>
            <p:nvPr/>
          </p:nvSpPr>
          <p:spPr>
            <a:xfrm>
              <a:off x="0" y="4165600"/>
              <a:ext cx="9144000" cy="9779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0"/>
              <a:ext cx="9144000" cy="54927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7" name="Freeform 7"/>
          <p:cNvSpPr>
            <a:spLocks noEditPoints="1"/>
          </p:cNvSpPr>
          <p:nvPr userDrawn="1"/>
        </p:nvSpPr>
        <p:spPr bwMode="auto">
          <a:xfrm>
            <a:off x="69850" y="4908550"/>
            <a:ext cx="184150" cy="185738"/>
          </a:xfrm>
          <a:custGeom>
            <a:avLst/>
            <a:gdLst>
              <a:gd name="T0" fmla="*/ 80217 w 189"/>
              <a:gd name="T1" fmla="*/ 74514 h 189"/>
              <a:gd name="T2" fmla="*/ 145760 w 189"/>
              <a:gd name="T3" fmla="*/ 16668 h 189"/>
              <a:gd name="T4" fmla="*/ 106630 w 189"/>
              <a:gd name="T5" fmla="*/ 77455 h 189"/>
              <a:gd name="T6" fmla="*/ 0 w 189"/>
              <a:gd name="T7" fmla="*/ 90201 h 189"/>
              <a:gd name="T8" fmla="*/ 184890 w 189"/>
              <a:gd name="T9" fmla="*/ 92162 h 189"/>
              <a:gd name="T10" fmla="*/ 127173 w 189"/>
              <a:gd name="T11" fmla="*/ 78436 h 189"/>
              <a:gd name="T12" fmla="*/ 127173 w 189"/>
              <a:gd name="T13" fmla="*/ 105888 h 189"/>
              <a:gd name="T14" fmla="*/ 184890 w 189"/>
              <a:gd name="T15" fmla="*/ 92162 h 189"/>
              <a:gd name="T16" fmla="*/ 2935 w 189"/>
              <a:gd name="T17" fmla="*/ 70592 h 189"/>
              <a:gd name="T18" fmla="*/ 95869 w 189"/>
              <a:gd name="T19" fmla="*/ 59807 h 189"/>
              <a:gd name="T20" fmla="*/ 128151 w 189"/>
              <a:gd name="T21" fmla="*/ 6863 h 189"/>
              <a:gd name="T22" fmla="*/ 75326 w 189"/>
              <a:gd name="T23" fmla="*/ 54905 h 189"/>
              <a:gd name="T24" fmla="*/ 22500 w 189"/>
              <a:gd name="T25" fmla="*/ 31374 h 189"/>
              <a:gd name="T26" fmla="*/ 73369 w 189"/>
              <a:gd name="T27" fmla="*/ 22550 h 189"/>
              <a:gd name="T28" fmla="*/ 22500 w 189"/>
              <a:gd name="T29" fmla="*/ 31374 h 189"/>
              <a:gd name="T30" fmla="*/ 9783 w 189"/>
              <a:gd name="T31" fmla="*/ 50983 h 189"/>
              <a:gd name="T32" fmla="*/ 86086 w 189"/>
              <a:gd name="T33" fmla="*/ 38237 h 189"/>
              <a:gd name="T34" fmla="*/ 108586 w 189"/>
              <a:gd name="T35" fmla="*/ 980 h 189"/>
              <a:gd name="T36" fmla="*/ 71413 w 189"/>
              <a:gd name="T37" fmla="*/ 35296 h 189"/>
              <a:gd name="T38" fmla="*/ 978 w 189"/>
              <a:gd name="T39" fmla="*/ 109810 h 189"/>
              <a:gd name="T40" fmla="*/ 111521 w 189"/>
              <a:gd name="T41" fmla="*/ 120595 h 189"/>
              <a:gd name="T42" fmla="*/ 148695 w 189"/>
              <a:gd name="T43" fmla="*/ 165695 h 189"/>
              <a:gd name="T44" fmla="*/ 77282 w 189"/>
              <a:gd name="T45" fmla="*/ 94123 h 189"/>
              <a:gd name="T46" fmla="*/ 978 w 189"/>
              <a:gd name="T47" fmla="*/ 109810 h 189"/>
              <a:gd name="T48" fmla="*/ 75326 w 189"/>
              <a:gd name="T49" fmla="*/ 129419 h 189"/>
              <a:gd name="T50" fmla="*/ 128151 w 189"/>
              <a:gd name="T51" fmla="*/ 177460 h 189"/>
              <a:gd name="T52" fmla="*/ 95869 w 189"/>
              <a:gd name="T53" fmla="*/ 125497 h 189"/>
              <a:gd name="T54" fmla="*/ 2935 w 189"/>
              <a:gd name="T55" fmla="*/ 113732 h 189"/>
              <a:gd name="T56" fmla="*/ 22500 w 189"/>
              <a:gd name="T57" fmla="*/ 152949 h 189"/>
              <a:gd name="T58" fmla="*/ 73369 w 189"/>
              <a:gd name="T59" fmla="*/ 161773 h 189"/>
              <a:gd name="T60" fmla="*/ 22500 w 189"/>
              <a:gd name="T61" fmla="*/ 152949 h 189"/>
              <a:gd name="T62" fmla="*/ 71413 w 189"/>
              <a:gd name="T63" fmla="*/ 149028 h 189"/>
              <a:gd name="T64" fmla="*/ 108586 w 189"/>
              <a:gd name="T65" fmla="*/ 183343 h 189"/>
              <a:gd name="T66" fmla="*/ 86086 w 189"/>
              <a:gd name="T67" fmla="*/ 146086 h 189"/>
              <a:gd name="T68" fmla="*/ 9783 w 189"/>
              <a:gd name="T69" fmla="*/ 133340 h 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9" h="189">
                <a:moveTo>
                  <a:pt x="1" y="76"/>
                </a:moveTo>
                <a:cubicBezTo>
                  <a:pt x="82" y="76"/>
                  <a:pt x="82" y="76"/>
                  <a:pt x="82" y="76"/>
                </a:cubicBezTo>
                <a:cubicBezTo>
                  <a:pt x="84" y="76"/>
                  <a:pt x="105" y="77"/>
                  <a:pt x="114" y="65"/>
                </a:cubicBezTo>
                <a:cubicBezTo>
                  <a:pt x="123" y="53"/>
                  <a:pt x="149" y="17"/>
                  <a:pt x="149" y="17"/>
                </a:cubicBezTo>
                <a:cubicBezTo>
                  <a:pt x="150" y="18"/>
                  <a:pt x="150" y="18"/>
                  <a:pt x="152" y="19"/>
                </a:cubicBezTo>
                <a:cubicBezTo>
                  <a:pt x="152" y="19"/>
                  <a:pt x="109" y="79"/>
                  <a:pt x="109" y="79"/>
                </a:cubicBezTo>
                <a:cubicBezTo>
                  <a:pt x="101" y="90"/>
                  <a:pt x="89" y="92"/>
                  <a:pt x="79" y="92"/>
                </a:cubicBezTo>
                <a:cubicBezTo>
                  <a:pt x="0" y="92"/>
                  <a:pt x="0" y="92"/>
                  <a:pt x="0" y="92"/>
                </a:cubicBezTo>
                <a:cubicBezTo>
                  <a:pt x="0" y="88"/>
                  <a:pt x="0" y="82"/>
                  <a:pt x="1" y="76"/>
                </a:cubicBezTo>
                <a:moveTo>
                  <a:pt x="189" y="94"/>
                </a:moveTo>
                <a:cubicBezTo>
                  <a:pt x="189" y="70"/>
                  <a:pt x="180" y="48"/>
                  <a:pt x="165" y="32"/>
                </a:cubicBezTo>
                <a:cubicBezTo>
                  <a:pt x="130" y="80"/>
                  <a:pt x="130" y="80"/>
                  <a:pt x="130" y="80"/>
                </a:cubicBezTo>
                <a:cubicBezTo>
                  <a:pt x="127" y="84"/>
                  <a:pt x="121" y="91"/>
                  <a:pt x="112" y="94"/>
                </a:cubicBezTo>
                <a:cubicBezTo>
                  <a:pt x="121" y="97"/>
                  <a:pt x="127" y="104"/>
                  <a:pt x="130" y="108"/>
                </a:cubicBezTo>
                <a:cubicBezTo>
                  <a:pt x="165" y="156"/>
                  <a:pt x="165" y="156"/>
                  <a:pt x="165" y="156"/>
                </a:cubicBezTo>
                <a:cubicBezTo>
                  <a:pt x="180" y="140"/>
                  <a:pt x="189" y="118"/>
                  <a:pt x="189" y="94"/>
                </a:cubicBezTo>
                <a:moveTo>
                  <a:pt x="8" y="56"/>
                </a:moveTo>
                <a:cubicBezTo>
                  <a:pt x="6" y="61"/>
                  <a:pt x="4" y="66"/>
                  <a:pt x="3" y="72"/>
                </a:cubicBezTo>
                <a:cubicBezTo>
                  <a:pt x="76" y="72"/>
                  <a:pt x="76" y="72"/>
                  <a:pt x="76" y="72"/>
                </a:cubicBezTo>
                <a:cubicBezTo>
                  <a:pt x="88" y="72"/>
                  <a:pt x="95" y="65"/>
                  <a:pt x="98" y="61"/>
                </a:cubicBezTo>
                <a:cubicBezTo>
                  <a:pt x="119" y="32"/>
                  <a:pt x="135" y="9"/>
                  <a:pt x="135" y="9"/>
                </a:cubicBezTo>
                <a:cubicBezTo>
                  <a:pt x="133" y="7"/>
                  <a:pt x="131" y="7"/>
                  <a:pt x="131" y="7"/>
                </a:cubicBezTo>
                <a:cubicBezTo>
                  <a:pt x="131" y="7"/>
                  <a:pt x="103" y="46"/>
                  <a:pt x="103" y="46"/>
                </a:cubicBezTo>
                <a:cubicBezTo>
                  <a:pt x="98" y="51"/>
                  <a:pt x="95" y="56"/>
                  <a:pt x="77" y="56"/>
                </a:cubicBezTo>
                <a:cubicBezTo>
                  <a:pt x="8" y="56"/>
                  <a:pt x="8" y="56"/>
                  <a:pt x="8" y="56"/>
                </a:cubicBezTo>
                <a:moveTo>
                  <a:pt x="23" y="32"/>
                </a:moveTo>
                <a:cubicBezTo>
                  <a:pt x="62" y="32"/>
                  <a:pt x="62" y="32"/>
                  <a:pt x="62" y="32"/>
                </a:cubicBezTo>
                <a:cubicBezTo>
                  <a:pt x="69" y="32"/>
                  <a:pt x="73" y="26"/>
                  <a:pt x="75" y="23"/>
                </a:cubicBezTo>
                <a:cubicBezTo>
                  <a:pt x="75" y="23"/>
                  <a:pt x="92" y="0"/>
                  <a:pt x="92" y="0"/>
                </a:cubicBezTo>
                <a:cubicBezTo>
                  <a:pt x="69" y="0"/>
                  <a:pt x="43" y="9"/>
                  <a:pt x="23" y="32"/>
                </a:cubicBezTo>
                <a:moveTo>
                  <a:pt x="20" y="36"/>
                </a:moveTo>
                <a:cubicBezTo>
                  <a:pt x="15" y="42"/>
                  <a:pt x="11" y="49"/>
                  <a:pt x="10" y="52"/>
                </a:cubicBezTo>
                <a:cubicBezTo>
                  <a:pt x="69" y="52"/>
                  <a:pt x="69" y="52"/>
                  <a:pt x="69" y="52"/>
                </a:cubicBezTo>
                <a:cubicBezTo>
                  <a:pt x="76" y="52"/>
                  <a:pt x="83" y="48"/>
                  <a:pt x="88" y="39"/>
                </a:cubicBezTo>
                <a:cubicBezTo>
                  <a:pt x="89" y="39"/>
                  <a:pt x="115" y="2"/>
                  <a:pt x="115" y="2"/>
                </a:cubicBezTo>
                <a:cubicBezTo>
                  <a:pt x="111" y="1"/>
                  <a:pt x="111" y="1"/>
                  <a:pt x="111" y="1"/>
                </a:cubicBezTo>
                <a:cubicBezTo>
                  <a:pt x="93" y="26"/>
                  <a:pt x="93" y="26"/>
                  <a:pt x="93" y="26"/>
                </a:cubicBezTo>
                <a:cubicBezTo>
                  <a:pt x="93" y="26"/>
                  <a:pt x="85" y="37"/>
                  <a:pt x="73" y="36"/>
                </a:cubicBezTo>
                <a:cubicBezTo>
                  <a:pt x="20" y="36"/>
                  <a:pt x="20" y="36"/>
                  <a:pt x="20" y="36"/>
                </a:cubicBezTo>
                <a:moveTo>
                  <a:pt x="1" y="112"/>
                </a:moveTo>
                <a:cubicBezTo>
                  <a:pt x="82" y="112"/>
                  <a:pt x="82" y="112"/>
                  <a:pt x="82" y="112"/>
                </a:cubicBezTo>
                <a:cubicBezTo>
                  <a:pt x="84" y="112"/>
                  <a:pt x="105" y="111"/>
                  <a:pt x="114" y="123"/>
                </a:cubicBezTo>
                <a:cubicBezTo>
                  <a:pt x="123" y="135"/>
                  <a:pt x="149" y="172"/>
                  <a:pt x="149" y="172"/>
                </a:cubicBezTo>
                <a:cubicBezTo>
                  <a:pt x="150" y="171"/>
                  <a:pt x="150" y="170"/>
                  <a:pt x="152" y="169"/>
                </a:cubicBezTo>
                <a:cubicBezTo>
                  <a:pt x="152" y="169"/>
                  <a:pt x="109" y="109"/>
                  <a:pt x="109" y="109"/>
                </a:cubicBezTo>
                <a:cubicBezTo>
                  <a:pt x="101" y="99"/>
                  <a:pt x="89" y="96"/>
                  <a:pt x="79" y="96"/>
                </a:cubicBezTo>
                <a:cubicBezTo>
                  <a:pt x="0" y="96"/>
                  <a:pt x="0" y="96"/>
                  <a:pt x="0" y="96"/>
                </a:cubicBezTo>
                <a:cubicBezTo>
                  <a:pt x="0" y="100"/>
                  <a:pt x="0" y="107"/>
                  <a:pt x="1" y="112"/>
                </a:cubicBezTo>
                <a:moveTo>
                  <a:pt x="8" y="132"/>
                </a:moveTo>
                <a:cubicBezTo>
                  <a:pt x="77" y="132"/>
                  <a:pt x="77" y="132"/>
                  <a:pt x="77" y="132"/>
                </a:cubicBezTo>
                <a:cubicBezTo>
                  <a:pt x="95" y="132"/>
                  <a:pt x="98" y="137"/>
                  <a:pt x="103" y="142"/>
                </a:cubicBezTo>
                <a:cubicBezTo>
                  <a:pt x="103" y="142"/>
                  <a:pt x="131" y="181"/>
                  <a:pt x="131" y="181"/>
                </a:cubicBezTo>
                <a:cubicBezTo>
                  <a:pt x="131" y="181"/>
                  <a:pt x="133" y="181"/>
                  <a:pt x="135" y="180"/>
                </a:cubicBezTo>
                <a:cubicBezTo>
                  <a:pt x="135" y="180"/>
                  <a:pt x="119" y="156"/>
                  <a:pt x="98" y="128"/>
                </a:cubicBezTo>
                <a:cubicBezTo>
                  <a:pt x="95" y="123"/>
                  <a:pt x="88" y="116"/>
                  <a:pt x="76" y="116"/>
                </a:cubicBezTo>
                <a:cubicBezTo>
                  <a:pt x="76" y="116"/>
                  <a:pt x="3" y="116"/>
                  <a:pt x="3" y="116"/>
                </a:cubicBezTo>
                <a:cubicBezTo>
                  <a:pt x="4" y="122"/>
                  <a:pt x="6" y="128"/>
                  <a:pt x="8" y="132"/>
                </a:cubicBezTo>
                <a:moveTo>
                  <a:pt x="23" y="156"/>
                </a:moveTo>
                <a:cubicBezTo>
                  <a:pt x="43" y="179"/>
                  <a:pt x="69" y="188"/>
                  <a:pt x="92" y="189"/>
                </a:cubicBezTo>
                <a:cubicBezTo>
                  <a:pt x="75" y="165"/>
                  <a:pt x="75" y="165"/>
                  <a:pt x="75" y="165"/>
                </a:cubicBezTo>
                <a:cubicBezTo>
                  <a:pt x="73" y="163"/>
                  <a:pt x="69" y="156"/>
                  <a:pt x="62" y="156"/>
                </a:cubicBezTo>
                <a:cubicBezTo>
                  <a:pt x="23" y="156"/>
                  <a:pt x="23" y="156"/>
                  <a:pt x="23" y="156"/>
                </a:cubicBezTo>
                <a:moveTo>
                  <a:pt x="20" y="152"/>
                </a:moveTo>
                <a:cubicBezTo>
                  <a:pt x="73" y="152"/>
                  <a:pt x="73" y="152"/>
                  <a:pt x="73" y="152"/>
                </a:cubicBezTo>
                <a:cubicBezTo>
                  <a:pt x="85" y="152"/>
                  <a:pt x="93" y="162"/>
                  <a:pt x="93" y="162"/>
                </a:cubicBezTo>
                <a:cubicBezTo>
                  <a:pt x="111" y="187"/>
                  <a:pt x="111" y="187"/>
                  <a:pt x="111" y="187"/>
                </a:cubicBezTo>
                <a:cubicBezTo>
                  <a:pt x="115" y="186"/>
                  <a:pt x="115" y="186"/>
                  <a:pt x="115" y="186"/>
                </a:cubicBezTo>
                <a:cubicBezTo>
                  <a:pt x="115" y="186"/>
                  <a:pt x="89" y="149"/>
                  <a:pt x="88" y="149"/>
                </a:cubicBezTo>
                <a:cubicBezTo>
                  <a:pt x="83" y="140"/>
                  <a:pt x="76" y="137"/>
                  <a:pt x="69" y="136"/>
                </a:cubicBezTo>
                <a:cubicBezTo>
                  <a:pt x="10" y="136"/>
                  <a:pt x="10" y="136"/>
                  <a:pt x="10" y="136"/>
                </a:cubicBezTo>
                <a:cubicBezTo>
                  <a:pt x="12" y="141"/>
                  <a:pt x="15" y="146"/>
                  <a:pt x="20" y="152"/>
                </a:cubicBezTo>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Footer Placeholder 4"/>
          <p:cNvSpPr txBox="1">
            <a:spLocks/>
          </p:cNvSpPr>
          <p:nvPr userDrawn="1"/>
        </p:nvSpPr>
        <p:spPr>
          <a:xfrm>
            <a:off x="5547359" y="4859338"/>
            <a:ext cx="2958465" cy="284162"/>
          </a:xfrm>
          <a:prstGeom prst="rect">
            <a:avLst/>
          </a:prstGeom>
        </p:spPr>
        <p:txBody>
          <a:bodyPr anchor="ctr"/>
          <a:lstStyle>
            <a:defPPr>
              <a:defRPr lang="en-US"/>
            </a:defPPr>
            <a:lvl1pPr>
              <a:lnSpc>
                <a:spcPct val="90000"/>
              </a:lnSpc>
              <a:spcBef>
                <a:spcPts val="0"/>
              </a:spcBef>
              <a:defRPr sz="800" cap="all" baseline="0">
                <a:solidFill>
                  <a:schemeClr val="bg1"/>
                </a:solidFill>
              </a:defRPr>
            </a:lvl1pPr>
          </a:lstStyle>
          <a:p>
            <a:pPr algn="r" fontAlgn="auto">
              <a:spcAft>
                <a:spcPts val="0"/>
              </a:spcAft>
              <a:defRPr/>
            </a:pPr>
            <a:r>
              <a:rPr lang="en-US" dirty="0">
                <a:solidFill>
                  <a:schemeClr val="bg1">
                    <a:alpha val="50000"/>
                  </a:schemeClr>
                </a:solidFill>
                <a:latin typeface="+mn-lt"/>
                <a:ea typeface="+mn-ea"/>
                <a:cs typeface="+mn-cs"/>
              </a:rPr>
              <a:t>© Kronos incorporated  │  </a:t>
            </a:r>
            <a:fld id="{B27EFB52-459F-44DA-879A-909C42215569}" type="datetime4">
              <a:rPr lang="en-US" smtClean="0">
                <a:solidFill>
                  <a:schemeClr val="bg1">
                    <a:alpha val="50000"/>
                  </a:schemeClr>
                </a:solidFill>
                <a:latin typeface="+mn-lt"/>
                <a:ea typeface="+mn-ea"/>
                <a:cs typeface="+mn-cs"/>
              </a:rPr>
              <a:pPr algn="r" fontAlgn="auto">
                <a:spcAft>
                  <a:spcPts val="0"/>
                </a:spcAft>
                <a:defRPr/>
              </a:pPr>
              <a:t>January 22, 2018</a:t>
            </a:fld>
            <a:r>
              <a:rPr lang="en-US" dirty="0">
                <a:solidFill>
                  <a:schemeClr val="bg1">
                    <a:alpha val="50000"/>
                  </a:schemeClr>
                </a:solidFill>
                <a:latin typeface="+mn-lt"/>
                <a:ea typeface="+mn-ea"/>
                <a:cs typeface="+mn-cs"/>
              </a:rPr>
              <a:t>  │</a:t>
            </a:r>
          </a:p>
        </p:txBody>
      </p:sp>
      <p:sp>
        <p:nvSpPr>
          <p:cNvPr id="9" name="Title 1"/>
          <p:cNvSpPr>
            <a:spLocks noGrp="1"/>
          </p:cNvSpPr>
          <p:nvPr>
            <p:ph type="title"/>
          </p:nvPr>
        </p:nvSpPr>
        <p:spPr>
          <a:xfrm>
            <a:off x="638175" y="1988820"/>
            <a:ext cx="2598420" cy="1371600"/>
          </a:xfrm>
        </p:spPr>
        <p:txBody>
          <a:bodyPr anchor="t">
            <a:noAutofit/>
          </a:bodyPr>
          <a:lstStyle>
            <a:lvl1pPr>
              <a:defRPr sz="2400" baseline="0">
                <a:solidFill>
                  <a:srgbClr val="0E4A77"/>
                </a:solidFill>
              </a:defRPr>
            </a:lvl1pPr>
          </a:lstStyle>
          <a:p>
            <a:r>
              <a:rPr lang="en-US" dirty="0"/>
              <a:t>Click to edit Master title style</a:t>
            </a:r>
          </a:p>
        </p:txBody>
      </p:sp>
      <p:sp>
        <p:nvSpPr>
          <p:cNvPr id="10" name="Text Placeholder 2"/>
          <p:cNvSpPr>
            <a:spLocks noGrp="1"/>
          </p:cNvSpPr>
          <p:nvPr>
            <p:ph type="body" idx="1"/>
          </p:nvPr>
        </p:nvSpPr>
        <p:spPr>
          <a:xfrm>
            <a:off x="638175" y="1493520"/>
            <a:ext cx="2598420" cy="548640"/>
          </a:xfrm>
        </p:spPr>
        <p:txBody>
          <a:bodyPr rtlCol="0" anchor="b">
            <a:noAutofit/>
          </a:bodyPr>
          <a:lstStyle>
            <a:lvl1pPr marL="0" indent="0">
              <a:buNone/>
              <a:defRPr lang="en-US" sz="1600" b="1" cap="all" baseline="0" dirty="0" smtClean="0"/>
            </a:lvl1pPr>
          </a:lstStyle>
          <a:p>
            <a:pPr lvl="0"/>
            <a:r>
              <a:rPr lang="en-US"/>
              <a:t>Edit Master text styles</a:t>
            </a:r>
          </a:p>
        </p:txBody>
      </p:sp>
      <p:grpSp>
        <p:nvGrpSpPr>
          <p:cNvPr id="12" name="Group 11"/>
          <p:cNvGrpSpPr/>
          <p:nvPr userDrawn="1"/>
        </p:nvGrpSpPr>
        <p:grpSpPr>
          <a:xfrm>
            <a:off x="-1402480" y="0"/>
            <a:ext cx="1295400" cy="3422475"/>
            <a:chOff x="-1363663" y="2110363"/>
            <a:chExt cx="1295400" cy="3422475"/>
          </a:xfrm>
        </p:grpSpPr>
        <p:sp>
          <p:nvSpPr>
            <p:cNvPr id="13" name="TextBox 12"/>
            <p:cNvSpPr txBox="1"/>
            <p:nvPr userDrawn="1"/>
          </p:nvSpPr>
          <p:spPr>
            <a:xfrm>
              <a:off x="-1363663" y="2110363"/>
              <a:ext cx="1295400" cy="3422475"/>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To change color: </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go to </a:t>
              </a:r>
              <a:br>
                <a:rPr lang="en-US" sz="1200" kern="1200" dirty="0">
                  <a:solidFill>
                    <a:schemeClr val="tx2">
                      <a:lumMod val="50000"/>
                    </a:schemeClr>
                  </a:solidFill>
                  <a:latin typeface="Arial" charset="0"/>
                  <a:ea typeface="ＭＳ Ｐゴシック" charset="0"/>
                  <a:cs typeface="Arial" charset="0"/>
                </a:rPr>
              </a:br>
              <a:r>
                <a:rPr lang="en-US" sz="1200" b="1" kern="1200" dirty="0">
                  <a:solidFill>
                    <a:schemeClr val="tx2">
                      <a:lumMod val="50000"/>
                    </a:schemeClr>
                  </a:solidFill>
                  <a:latin typeface="Arial" charset="0"/>
                  <a:ea typeface="ＭＳ Ｐゴシック" charset="0"/>
                  <a:cs typeface="Arial" charset="0"/>
                </a:rPr>
                <a:t>View &gt; Master &gt; Slide Master</a:t>
              </a:r>
              <a:endParaRPr lang="en-US" sz="1200" kern="120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Select shape</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Use one</a:t>
              </a:r>
              <a:r>
                <a:rPr lang="en-US" sz="1200" kern="1200" baseline="0" dirty="0">
                  <a:solidFill>
                    <a:schemeClr val="tx2">
                      <a:lumMod val="50000"/>
                    </a:schemeClr>
                  </a:solidFill>
                  <a:latin typeface="Arial" charset="0"/>
                  <a:ea typeface="ＭＳ Ｐゴシック" charset="0"/>
                  <a:cs typeface="Arial" charset="0"/>
                </a:rPr>
                <a:t> of these colors</a:t>
              </a: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r>
                <a:rPr lang="en-US" sz="1200" b="1" kern="1200" dirty="0">
                  <a:solidFill>
                    <a:schemeClr val="tx2">
                      <a:lumMod val="50000"/>
                    </a:schemeClr>
                  </a:solidFill>
                  <a:latin typeface="Arial" charset="0"/>
                  <a:ea typeface="ＭＳ Ｐゴシック" charset="0"/>
                  <a:cs typeface="Arial" charset="0"/>
                </a:rPr>
                <a:t>CHANGE</a:t>
              </a:r>
              <a:r>
                <a:rPr lang="en-US" sz="1200" b="1" kern="1200" baseline="0" dirty="0">
                  <a:solidFill>
                    <a:schemeClr val="tx2">
                      <a:lumMod val="50000"/>
                    </a:schemeClr>
                  </a:solidFill>
                  <a:latin typeface="Arial" charset="0"/>
                  <a:ea typeface="ＭＳ Ｐゴシック" charset="0"/>
                  <a:cs typeface="Arial" charset="0"/>
                </a:rPr>
                <a:t> </a:t>
              </a:r>
              <a:br>
                <a:rPr lang="en-US" sz="1200" b="1" kern="1200" baseline="0" dirty="0">
                  <a:solidFill>
                    <a:schemeClr val="tx2">
                      <a:lumMod val="50000"/>
                    </a:schemeClr>
                  </a:solidFill>
                  <a:latin typeface="Arial" charset="0"/>
                  <a:ea typeface="ＭＳ Ｐゴシック" charset="0"/>
                  <a:cs typeface="Arial" charset="0"/>
                </a:rPr>
              </a:br>
              <a:r>
                <a:rPr lang="en-US" sz="1200" b="1" kern="1200" baseline="0" dirty="0">
                  <a:solidFill>
                    <a:schemeClr val="tx2">
                      <a:lumMod val="50000"/>
                    </a:schemeClr>
                  </a:solidFill>
                  <a:latin typeface="Arial" charset="0"/>
                  <a:ea typeface="ＭＳ Ｐゴシック" charset="0"/>
                  <a:cs typeface="Arial" charset="0"/>
                </a:rPr>
                <a:t>TOP AND BOTTOM</a:t>
              </a:r>
              <a:endParaRPr lang="en-US" sz="1200" b="1" kern="1200" dirty="0">
                <a:solidFill>
                  <a:schemeClr val="tx2">
                    <a:lumMod val="50000"/>
                  </a:schemeClr>
                </a:solidFill>
                <a:latin typeface="Arial" charset="0"/>
                <a:ea typeface="ＭＳ Ｐゴシック" charset="0"/>
                <a:cs typeface="Arial" charset="0"/>
              </a:endParaRPr>
            </a:p>
          </p:txBody>
        </p:sp>
        <p:pic>
          <p:nvPicPr>
            <p:cNvPr id="14" name="Picture 13" descr="ThemeColors.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1445" y="3925860"/>
              <a:ext cx="1244158" cy="962944"/>
            </a:xfrm>
            <a:prstGeom prst="rect">
              <a:avLst/>
            </a:prstGeom>
          </p:spPr>
        </p:pic>
        <p:sp>
          <p:nvSpPr>
            <p:cNvPr id="15" name="Rectangle 14"/>
            <p:cNvSpPr/>
            <p:nvPr userDrawn="1"/>
          </p:nvSpPr>
          <p:spPr>
            <a:xfrm>
              <a:off x="-875862" y="4072751"/>
              <a:ext cx="757627" cy="157656"/>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6" name="TextBox 15"/>
          <p:cNvSpPr txBox="1"/>
          <p:nvPr userDrawn="1"/>
        </p:nvSpPr>
        <p:spPr>
          <a:xfrm>
            <a:off x="8502650" y="4860924"/>
            <a:ext cx="317500" cy="282576"/>
          </a:xfrm>
          <a:prstGeom prst="rect">
            <a:avLst/>
          </a:prstGeom>
          <a:noFill/>
        </p:spPr>
        <p:txBody>
          <a:bodyPr wrap="square" rtlCol="0" anchor="ctr" anchorCtr="0">
            <a:noAutofit/>
          </a:bodyPr>
          <a:lstStyle/>
          <a:p>
            <a:pPr algn="ctr">
              <a:lnSpc>
                <a:spcPct val="95000"/>
              </a:lnSpc>
              <a:spcBef>
                <a:spcPts val="600"/>
              </a:spcBef>
            </a:pPr>
            <a:fld id="{957BECD5-C9E8-2640-A10B-B12146CF0210}" type="slidenum">
              <a:rPr lang="en-US" sz="800" kern="1200" noProof="0" smtClean="0">
                <a:solidFill>
                  <a:schemeClr val="bg1">
                    <a:alpha val="50000"/>
                  </a:schemeClr>
                </a:solidFill>
                <a:latin typeface="Arial" charset="0"/>
                <a:ea typeface="ＭＳ Ｐゴシック" charset="0"/>
                <a:cs typeface="Arial" charset="0"/>
              </a:rPr>
              <a:pPr marL="0" marR="0" lvl="0" indent="0" algn="l" defTabSz="457200" rtl="0" eaLnBrk="1" fontAlgn="base" latinLnBrk="0" hangingPunct="1">
                <a:lnSpc>
                  <a:spcPct val="100000"/>
                </a:lnSpc>
                <a:spcBef>
                  <a:spcPct val="0"/>
                </a:spcBef>
                <a:spcAft>
                  <a:spcPct val="0"/>
                </a:spcAft>
                <a:buClrTx/>
                <a:buSzTx/>
                <a:buFontTx/>
                <a:buNone/>
                <a:tabLst/>
                <a:defRPr/>
              </a:pPr>
              <a:t>‹#›</a:t>
            </a:fld>
            <a:endParaRPr lang="en-US" sz="800" kern="1200" dirty="0" err="1">
              <a:solidFill>
                <a:schemeClr val="bg1">
                  <a:alpha val="50000"/>
                </a:schemeClr>
              </a:solidFill>
              <a:latin typeface="Arial" charset="0"/>
              <a:ea typeface="ＭＳ Ｐゴシック" charset="0"/>
              <a:cs typeface="Arial" charset="0"/>
            </a:endParaRPr>
          </a:p>
        </p:txBody>
      </p:sp>
    </p:spTree>
    <p:extLst>
      <p:ext uri="{BB962C8B-B14F-4D97-AF65-F5344CB8AC3E}">
        <p14:creationId xmlns:p14="http://schemas.microsoft.com/office/powerpoint/2010/main" val="35709187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er Story">
    <p:spTree>
      <p:nvGrpSpPr>
        <p:cNvPr id="1" name=""/>
        <p:cNvGrpSpPr/>
        <p:nvPr/>
      </p:nvGrpSpPr>
      <p:grpSpPr>
        <a:xfrm>
          <a:off x="0" y="0"/>
          <a:ext cx="0" cy="0"/>
          <a:chOff x="0" y="0"/>
          <a:chExt cx="0" cy="0"/>
        </a:xfrm>
      </p:grpSpPr>
      <p:grpSp>
        <p:nvGrpSpPr>
          <p:cNvPr id="10" name="Group 10"/>
          <p:cNvGrpSpPr>
            <a:grpSpLocks/>
          </p:cNvGrpSpPr>
          <p:nvPr/>
        </p:nvGrpSpPr>
        <p:grpSpPr bwMode="auto">
          <a:xfrm>
            <a:off x="0" y="1371600"/>
            <a:ext cx="6710363" cy="2794000"/>
            <a:chOff x="323850" y="1371600"/>
            <a:chExt cx="6387089" cy="2794000"/>
          </a:xfrm>
        </p:grpSpPr>
        <p:sp>
          <p:nvSpPr>
            <p:cNvPr id="11" name="Right Triangle 10"/>
            <p:cNvSpPr/>
            <p:nvPr/>
          </p:nvSpPr>
          <p:spPr>
            <a:xfrm>
              <a:off x="5097168" y="1371600"/>
              <a:ext cx="1613771" cy="2794000"/>
            </a:xfrm>
            <a:prstGeom prst="rtTriangl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323850" y="1371600"/>
              <a:ext cx="4773318" cy="2794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cxnSp>
        <p:nvCxnSpPr>
          <p:cNvPr id="13" name="Straight Connector 12"/>
          <p:cNvCxnSpPr/>
          <p:nvPr/>
        </p:nvCxnSpPr>
        <p:spPr>
          <a:xfrm>
            <a:off x="0" y="1371600"/>
            <a:ext cx="9144000" cy="0"/>
          </a:xfrm>
          <a:prstGeom prst="line">
            <a:avLst/>
          </a:prstGeom>
          <a:ln w="19050" cap="rnd" cmpd="sng">
            <a:solidFill>
              <a:schemeClr val="accent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0" y="4159250"/>
            <a:ext cx="9144000" cy="0"/>
          </a:xfrm>
          <a:prstGeom prst="line">
            <a:avLst/>
          </a:prstGeom>
          <a:ln w="19050" cap="rnd" cmpd="sng">
            <a:solidFill>
              <a:schemeClr val="accent2"/>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23850" y="435866"/>
            <a:ext cx="8496300" cy="765871"/>
          </a:xfrm>
        </p:spPr>
        <p:txBody>
          <a:bodyPr rtlCol="0" anchor="t">
            <a:noAutofit/>
          </a:bodyPr>
          <a:lstStyle>
            <a:lvl1pPr>
              <a:defRPr lang="en-US" b="1" dirty="0">
                <a:solidFill>
                  <a:srgbClr val="0E4A77"/>
                </a:solidFill>
              </a:defRPr>
            </a:lvl1pPr>
          </a:lstStyle>
          <a:p>
            <a:pPr lvl="0"/>
            <a:r>
              <a:rPr lang="en-US" dirty="0"/>
              <a:t>Click to edit Master title style</a:t>
            </a:r>
          </a:p>
        </p:txBody>
      </p:sp>
      <p:sp>
        <p:nvSpPr>
          <p:cNvPr id="3" name="Content Placeholder 2"/>
          <p:cNvSpPr>
            <a:spLocks noGrp="1"/>
          </p:cNvSpPr>
          <p:nvPr>
            <p:ph idx="1"/>
          </p:nvPr>
        </p:nvSpPr>
        <p:spPr>
          <a:xfrm>
            <a:off x="323851" y="1517073"/>
            <a:ext cx="2560320" cy="2648527"/>
          </a:xfrm>
        </p:spPr>
        <p:txBody>
          <a:bodyPr/>
          <a:lstStyle>
            <a:lvl1pPr marL="0" indent="0">
              <a:spcBef>
                <a:spcPts val="400"/>
              </a:spcBef>
              <a:buNone/>
              <a:defRPr sz="1400" b="1" cap="all" baseline="0">
                <a:solidFill>
                  <a:srgbClr val="0E4A77"/>
                </a:solidFill>
              </a:defRPr>
            </a:lvl1pPr>
            <a:lvl2pPr marL="0" indent="0">
              <a:spcBef>
                <a:spcPts val="400"/>
              </a:spcBef>
              <a:buNone/>
              <a:defRPr sz="1100" cap="all" baseline="0">
                <a:solidFill>
                  <a:srgbClr val="0E4A77"/>
                </a:solidFill>
              </a:defRPr>
            </a:lvl2pPr>
            <a:lvl3pPr marL="0" indent="0">
              <a:spcBef>
                <a:spcPts val="0"/>
              </a:spcBef>
              <a:buNone/>
              <a:defRPr lang="en-US" sz="1100" b="1" kern="1200" dirty="0">
                <a:solidFill>
                  <a:schemeClr val="tx2">
                    <a:lumMod val="50000"/>
                  </a:schemeClr>
                </a:solidFill>
                <a:latin typeface="+mn-lt"/>
                <a:ea typeface="+mn-ea"/>
                <a:cs typeface="Arial"/>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idx="14" hasCustomPrompt="1"/>
          </p:nvPr>
        </p:nvSpPr>
        <p:spPr>
          <a:xfrm>
            <a:off x="323850" y="214392"/>
            <a:ext cx="8496300" cy="274320"/>
          </a:xfrm>
        </p:spPr>
        <p:txBody>
          <a:bodyPr anchor="ctr">
            <a:noAutofit/>
          </a:bodyPr>
          <a:lstStyle>
            <a:lvl1pPr marL="0" indent="0">
              <a:buNone/>
              <a:defRPr sz="1400" b="0" cap="all" baseline="0">
                <a:solidFill>
                  <a:schemeClr val="tx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INSERT CUSTOMER NAME</a:t>
            </a:r>
          </a:p>
        </p:txBody>
      </p:sp>
      <p:sp>
        <p:nvSpPr>
          <p:cNvPr id="15" name="Content Placeholder 2"/>
          <p:cNvSpPr>
            <a:spLocks noGrp="1"/>
          </p:cNvSpPr>
          <p:nvPr>
            <p:ph idx="15"/>
          </p:nvPr>
        </p:nvSpPr>
        <p:spPr>
          <a:xfrm>
            <a:off x="2926080" y="1517073"/>
            <a:ext cx="2560320" cy="2648527"/>
          </a:xfrm>
        </p:spPr>
        <p:txBody>
          <a:bodyPr/>
          <a:lstStyle>
            <a:lvl1pPr marL="0" indent="0">
              <a:spcBef>
                <a:spcPts val="400"/>
              </a:spcBef>
              <a:buNone/>
              <a:defRPr sz="1400" b="1" cap="all" baseline="0">
                <a:solidFill>
                  <a:schemeClr val="accent4"/>
                </a:solidFill>
              </a:defRPr>
            </a:lvl1pPr>
            <a:lvl2pPr marL="0" indent="0">
              <a:spcBef>
                <a:spcPts val="400"/>
              </a:spcBef>
              <a:buNone/>
              <a:defRPr sz="1100" cap="all" baseline="0">
                <a:solidFill>
                  <a:schemeClr val="accent4"/>
                </a:solidFill>
              </a:defRPr>
            </a:lvl2pPr>
            <a:lvl3pPr marL="0" indent="0">
              <a:spcBef>
                <a:spcPts val="0"/>
              </a:spcBef>
              <a:buNone/>
              <a:defRPr lang="en-US" sz="1100" b="1" kern="1200" dirty="0">
                <a:solidFill>
                  <a:schemeClr val="tx2">
                    <a:lumMod val="50000"/>
                  </a:schemeClr>
                </a:solidFill>
                <a:latin typeface="+mn-lt"/>
                <a:ea typeface="+mn-ea"/>
                <a:cs typeface="Arial"/>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idx="16"/>
          </p:nvPr>
        </p:nvSpPr>
        <p:spPr>
          <a:xfrm>
            <a:off x="6259830" y="1517073"/>
            <a:ext cx="2743200" cy="2648527"/>
          </a:xfrm>
        </p:spPr>
        <p:txBody>
          <a:bodyPr/>
          <a:lstStyle>
            <a:lvl1pPr marL="0" indent="0">
              <a:spcBef>
                <a:spcPts val="400"/>
              </a:spcBef>
              <a:buNone/>
              <a:defRPr sz="1400" b="1" cap="all" baseline="0">
                <a:solidFill>
                  <a:schemeClr val="accent2"/>
                </a:solidFill>
              </a:defRPr>
            </a:lvl1pPr>
            <a:lvl2pPr marL="228600" indent="-228600">
              <a:spcBef>
                <a:spcPts val="400"/>
              </a:spcBef>
              <a:buClr>
                <a:schemeClr val="accent2"/>
              </a:buClr>
              <a:buFont typeface="+mj-lt"/>
              <a:buAutoNum type="arabicPeriod"/>
              <a:defRPr sz="1100" cap="none" baseline="0">
                <a:solidFill>
                  <a:schemeClr val="tx2">
                    <a:lumMod val="50000"/>
                  </a:schemeClr>
                </a:solidFill>
              </a:defRPr>
            </a:lvl2pPr>
            <a:lvl3pPr marL="228600" indent="0">
              <a:spcBef>
                <a:spcPts val="0"/>
              </a:spcBef>
              <a:buNone/>
              <a:defRPr lang="en-US" sz="1100" b="0" kern="1200" dirty="0">
                <a:solidFill>
                  <a:schemeClr val="tx2">
                    <a:lumMod val="50000"/>
                  </a:schemeClr>
                </a:solidFill>
                <a:latin typeface="+mn-lt"/>
                <a:ea typeface="+mn-ea"/>
                <a:cs typeface="Arial"/>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Box 22"/>
          <p:cNvSpPr txBox="1"/>
          <p:nvPr userDrawn="1"/>
        </p:nvSpPr>
        <p:spPr>
          <a:xfrm>
            <a:off x="-1751619" y="4172465"/>
            <a:ext cx="1683356" cy="620170"/>
          </a:xfrm>
          <a:prstGeom prst="rect">
            <a:avLst/>
          </a:prstGeom>
          <a:solidFill>
            <a:srgbClr val="FFFF00"/>
          </a:solidFill>
        </p:spPr>
        <p:txBody>
          <a:bodyPr wrap="square">
            <a:spAutoFit/>
          </a:bodyPr>
          <a:lstStyle/>
          <a:p>
            <a:pPr fontAlgn="auto">
              <a:lnSpc>
                <a:spcPct val="95000"/>
              </a:lnSpc>
              <a:spcBef>
                <a:spcPts val="300"/>
              </a:spcBef>
              <a:spcAft>
                <a:spcPts val="0"/>
              </a:spcAft>
              <a:defRPr/>
            </a:pPr>
            <a:r>
              <a:rPr lang="en-US" sz="1200" dirty="0">
                <a:solidFill>
                  <a:schemeClr val="tx2">
                    <a:lumMod val="50000"/>
                  </a:schemeClr>
                </a:solidFill>
                <a:latin typeface="+mn-lt"/>
                <a:ea typeface="+mn-ea"/>
                <a:cs typeface="+mn-cs"/>
              </a:rPr>
              <a:t>Keep</a:t>
            </a:r>
            <a:r>
              <a:rPr lang="en-US" sz="1200" baseline="0" dirty="0">
                <a:solidFill>
                  <a:schemeClr val="tx2">
                    <a:lumMod val="50000"/>
                  </a:schemeClr>
                </a:solidFill>
                <a:latin typeface="+mn-lt"/>
                <a:ea typeface="+mn-ea"/>
                <a:cs typeface="+mn-cs"/>
              </a:rPr>
              <a:t> pipes between copy sections on this area &gt;&gt;&gt;</a:t>
            </a:r>
            <a:endParaRPr lang="en-US" sz="1200" dirty="0">
              <a:solidFill>
                <a:schemeClr val="tx2">
                  <a:lumMod val="50000"/>
                </a:schemeClr>
              </a:solidFill>
              <a:latin typeface="+mn-lt"/>
              <a:ea typeface="+mn-ea"/>
              <a:cs typeface="+mn-cs"/>
            </a:endParaRPr>
          </a:p>
        </p:txBody>
      </p:sp>
      <p:sp>
        <p:nvSpPr>
          <p:cNvPr id="24" name="TextBox 23"/>
          <p:cNvSpPr txBox="1"/>
          <p:nvPr userDrawn="1"/>
        </p:nvSpPr>
        <p:spPr>
          <a:xfrm>
            <a:off x="9318579" y="4299710"/>
            <a:ext cx="1321104" cy="444737"/>
          </a:xfrm>
          <a:prstGeom prst="rect">
            <a:avLst/>
          </a:prstGeom>
          <a:solidFill>
            <a:srgbClr val="FFFF00"/>
          </a:solidFill>
        </p:spPr>
        <p:txBody>
          <a:bodyPr wrap="square">
            <a:spAutoFit/>
          </a:bodyPr>
          <a:lstStyle/>
          <a:p>
            <a:pPr fontAlgn="auto">
              <a:lnSpc>
                <a:spcPct val="95000"/>
              </a:lnSpc>
              <a:spcBef>
                <a:spcPts val="300"/>
              </a:spcBef>
              <a:spcAft>
                <a:spcPts val="0"/>
              </a:spcAft>
              <a:defRPr/>
            </a:pPr>
            <a:r>
              <a:rPr lang="en-US" sz="1200" dirty="0">
                <a:solidFill>
                  <a:schemeClr val="tx2">
                    <a:lumMod val="50000"/>
                  </a:schemeClr>
                </a:solidFill>
                <a:latin typeface="+mn-lt"/>
                <a:ea typeface="+mn-ea"/>
                <a:cs typeface="+mn-cs"/>
              </a:rPr>
              <a:t>&lt;&lt;&lt;   INSERT</a:t>
            </a:r>
            <a:br>
              <a:rPr lang="en-US" sz="1200" dirty="0">
                <a:solidFill>
                  <a:schemeClr val="tx2">
                    <a:lumMod val="50000"/>
                  </a:schemeClr>
                </a:solidFill>
                <a:latin typeface="+mn-lt"/>
                <a:ea typeface="+mn-ea"/>
                <a:cs typeface="+mn-cs"/>
              </a:rPr>
            </a:br>
            <a:r>
              <a:rPr lang="en-US" sz="1200" dirty="0">
                <a:solidFill>
                  <a:schemeClr val="tx2">
                    <a:lumMod val="50000"/>
                  </a:schemeClr>
                </a:solidFill>
                <a:latin typeface="+mn-lt"/>
                <a:ea typeface="+mn-ea"/>
                <a:cs typeface="+mn-cs"/>
              </a:rPr>
              <a:t>Customer Logo</a:t>
            </a:r>
          </a:p>
        </p:txBody>
      </p:sp>
      <p:sp>
        <p:nvSpPr>
          <p:cNvPr id="25" name="TextBox 24"/>
          <p:cNvSpPr txBox="1"/>
          <p:nvPr userDrawn="1"/>
        </p:nvSpPr>
        <p:spPr>
          <a:xfrm>
            <a:off x="9321215" y="1720634"/>
            <a:ext cx="1295400" cy="795602"/>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Use</a:t>
            </a:r>
            <a:r>
              <a:rPr lang="en-US" sz="1200" kern="1200" baseline="0" dirty="0">
                <a:solidFill>
                  <a:schemeClr val="tx2">
                    <a:lumMod val="50000"/>
                  </a:schemeClr>
                </a:solidFill>
                <a:latin typeface="Arial" charset="0"/>
                <a:ea typeface="ＭＳ Ｐゴシック" charset="0"/>
                <a:cs typeface="Arial" charset="0"/>
              </a:rPr>
              <a:t> hard line returns to not place text over diagonal</a:t>
            </a:r>
            <a:endParaRPr lang="en-US" sz="1200" kern="1200" dirty="0">
              <a:solidFill>
                <a:schemeClr val="tx2">
                  <a:lumMod val="50000"/>
                </a:schemeClr>
              </a:solidFill>
              <a:latin typeface="Arial" charset="0"/>
              <a:ea typeface="ＭＳ Ｐゴシック" charset="0"/>
              <a:cs typeface="Arial" charset="0"/>
            </a:endParaRPr>
          </a:p>
        </p:txBody>
      </p:sp>
    </p:spTree>
    <p:extLst>
      <p:ext uri="{BB962C8B-B14F-4D97-AF65-F5344CB8AC3E}">
        <p14:creationId xmlns:p14="http://schemas.microsoft.com/office/powerpoint/2010/main" val="8466813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7"/>
          <p:cNvSpPr>
            <a:spLocks noEditPoints="1"/>
          </p:cNvSpPr>
          <p:nvPr/>
        </p:nvSpPr>
        <p:spPr bwMode="auto">
          <a:xfrm>
            <a:off x="69850" y="4908550"/>
            <a:ext cx="184150" cy="185738"/>
          </a:xfrm>
          <a:custGeom>
            <a:avLst/>
            <a:gdLst>
              <a:gd name="T0" fmla="*/ 80217 w 189"/>
              <a:gd name="T1" fmla="*/ 74514 h 189"/>
              <a:gd name="T2" fmla="*/ 145760 w 189"/>
              <a:gd name="T3" fmla="*/ 16668 h 189"/>
              <a:gd name="T4" fmla="*/ 106630 w 189"/>
              <a:gd name="T5" fmla="*/ 77455 h 189"/>
              <a:gd name="T6" fmla="*/ 0 w 189"/>
              <a:gd name="T7" fmla="*/ 90201 h 189"/>
              <a:gd name="T8" fmla="*/ 184890 w 189"/>
              <a:gd name="T9" fmla="*/ 92162 h 189"/>
              <a:gd name="T10" fmla="*/ 127173 w 189"/>
              <a:gd name="T11" fmla="*/ 78436 h 189"/>
              <a:gd name="T12" fmla="*/ 127173 w 189"/>
              <a:gd name="T13" fmla="*/ 105888 h 189"/>
              <a:gd name="T14" fmla="*/ 184890 w 189"/>
              <a:gd name="T15" fmla="*/ 92162 h 189"/>
              <a:gd name="T16" fmla="*/ 2935 w 189"/>
              <a:gd name="T17" fmla="*/ 70592 h 189"/>
              <a:gd name="T18" fmla="*/ 95869 w 189"/>
              <a:gd name="T19" fmla="*/ 59807 h 189"/>
              <a:gd name="T20" fmla="*/ 128151 w 189"/>
              <a:gd name="T21" fmla="*/ 6863 h 189"/>
              <a:gd name="T22" fmla="*/ 75326 w 189"/>
              <a:gd name="T23" fmla="*/ 54905 h 189"/>
              <a:gd name="T24" fmla="*/ 22500 w 189"/>
              <a:gd name="T25" fmla="*/ 31374 h 189"/>
              <a:gd name="T26" fmla="*/ 73369 w 189"/>
              <a:gd name="T27" fmla="*/ 22550 h 189"/>
              <a:gd name="T28" fmla="*/ 22500 w 189"/>
              <a:gd name="T29" fmla="*/ 31374 h 189"/>
              <a:gd name="T30" fmla="*/ 9783 w 189"/>
              <a:gd name="T31" fmla="*/ 50983 h 189"/>
              <a:gd name="T32" fmla="*/ 86086 w 189"/>
              <a:gd name="T33" fmla="*/ 38237 h 189"/>
              <a:gd name="T34" fmla="*/ 108586 w 189"/>
              <a:gd name="T35" fmla="*/ 980 h 189"/>
              <a:gd name="T36" fmla="*/ 71413 w 189"/>
              <a:gd name="T37" fmla="*/ 35296 h 189"/>
              <a:gd name="T38" fmla="*/ 978 w 189"/>
              <a:gd name="T39" fmla="*/ 109810 h 189"/>
              <a:gd name="T40" fmla="*/ 111521 w 189"/>
              <a:gd name="T41" fmla="*/ 120595 h 189"/>
              <a:gd name="T42" fmla="*/ 148695 w 189"/>
              <a:gd name="T43" fmla="*/ 165695 h 189"/>
              <a:gd name="T44" fmla="*/ 77282 w 189"/>
              <a:gd name="T45" fmla="*/ 94123 h 189"/>
              <a:gd name="T46" fmla="*/ 978 w 189"/>
              <a:gd name="T47" fmla="*/ 109810 h 189"/>
              <a:gd name="T48" fmla="*/ 75326 w 189"/>
              <a:gd name="T49" fmla="*/ 129419 h 189"/>
              <a:gd name="T50" fmla="*/ 128151 w 189"/>
              <a:gd name="T51" fmla="*/ 177460 h 189"/>
              <a:gd name="T52" fmla="*/ 95869 w 189"/>
              <a:gd name="T53" fmla="*/ 125497 h 189"/>
              <a:gd name="T54" fmla="*/ 2935 w 189"/>
              <a:gd name="T55" fmla="*/ 113732 h 189"/>
              <a:gd name="T56" fmla="*/ 22500 w 189"/>
              <a:gd name="T57" fmla="*/ 152949 h 189"/>
              <a:gd name="T58" fmla="*/ 73369 w 189"/>
              <a:gd name="T59" fmla="*/ 161773 h 189"/>
              <a:gd name="T60" fmla="*/ 22500 w 189"/>
              <a:gd name="T61" fmla="*/ 152949 h 189"/>
              <a:gd name="T62" fmla="*/ 71413 w 189"/>
              <a:gd name="T63" fmla="*/ 149028 h 189"/>
              <a:gd name="T64" fmla="*/ 108586 w 189"/>
              <a:gd name="T65" fmla="*/ 183343 h 189"/>
              <a:gd name="T66" fmla="*/ 86086 w 189"/>
              <a:gd name="T67" fmla="*/ 146086 h 189"/>
              <a:gd name="T68" fmla="*/ 9783 w 189"/>
              <a:gd name="T69" fmla="*/ 133340 h 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9" h="189">
                <a:moveTo>
                  <a:pt x="1" y="76"/>
                </a:moveTo>
                <a:cubicBezTo>
                  <a:pt x="82" y="76"/>
                  <a:pt x="82" y="76"/>
                  <a:pt x="82" y="76"/>
                </a:cubicBezTo>
                <a:cubicBezTo>
                  <a:pt x="84" y="76"/>
                  <a:pt x="105" y="77"/>
                  <a:pt x="114" y="65"/>
                </a:cubicBezTo>
                <a:cubicBezTo>
                  <a:pt x="123" y="53"/>
                  <a:pt x="149" y="17"/>
                  <a:pt x="149" y="17"/>
                </a:cubicBezTo>
                <a:cubicBezTo>
                  <a:pt x="150" y="18"/>
                  <a:pt x="150" y="18"/>
                  <a:pt x="152" y="19"/>
                </a:cubicBezTo>
                <a:cubicBezTo>
                  <a:pt x="152" y="19"/>
                  <a:pt x="109" y="79"/>
                  <a:pt x="109" y="79"/>
                </a:cubicBezTo>
                <a:cubicBezTo>
                  <a:pt x="101" y="90"/>
                  <a:pt x="89" y="92"/>
                  <a:pt x="79" y="92"/>
                </a:cubicBezTo>
                <a:cubicBezTo>
                  <a:pt x="0" y="92"/>
                  <a:pt x="0" y="92"/>
                  <a:pt x="0" y="92"/>
                </a:cubicBezTo>
                <a:cubicBezTo>
                  <a:pt x="0" y="88"/>
                  <a:pt x="0" y="82"/>
                  <a:pt x="1" y="76"/>
                </a:cubicBezTo>
                <a:moveTo>
                  <a:pt x="189" y="94"/>
                </a:moveTo>
                <a:cubicBezTo>
                  <a:pt x="189" y="70"/>
                  <a:pt x="180" y="48"/>
                  <a:pt x="165" y="32"/>
                </a:cubicBezTo>
                <a:cubicBezTo>
                  <a:pt x="130" y="80"/>
                  <a:pt x="130" y="80"/>
                  <a:pt x="130" y="80"/>
                </a:cubicBezTo>
                <a:cubicBezTo>
                  <a:pt x="127" y="84"/>
                  <a:pt x="121" y="91"/>
                  <a:pt x="112" y="94"/>
                </a:cubicBezTo>
                <a:cubicBezTo>
                  <a:pt x="121" y="97"/>
                  <a:pt x="127" y="104"/>
                  <a:pt x="130" y="108"/>
                </a:cubicBezTo>
                <a:cubicBezTo>
                  <a:pt x="165" y="156"/>
                  <a:pt x="165" y="156"/>
                  <a:pt x="165" y="156"/>
                </a:cubicBezTo>
                <a:cubicBezTo>
                  <a:pt x="180" y="140"/>
                  <a:pt x="189" y="118"/>
                  <a:pt x="189" y="94"/>
                </a:cubicBezTo>
                <a:moveTo>
                  <a:pt x="8" y="56"/>
                </a:moveTo>
                <a:cubicBezTo>
                  <a:pt x="6" y="61"/>
                  <a:pt x="4" y="66"/>
                  <a:pt x="3" y="72"/>
                </a:cubicBezTo>
                <a:cubicBezTo>
                  <a:pt x="76" y="72"/>
                  <a:pt x="76" y="72"/>
                  <a:pt x="76" y="72"/>
                </a:cubicBezTo>
                <a:cubicBezTo>
                  <a:pt x="88" y="72"/>
                  <a:pt x="95" y="65"/>
                  <a:pt x="98" y="61"/>
                </a:cubicBezTo>
                <a:cubicBezTo>
                  <a:pt x="119" y="32"/>
                  <a:pt x="135" y="9"/>
                  <a:pt x="135" y="9"/>
                </a:cubicBezTo>
                <a:cubicBezTo>
                  <a:pt x="133" y="7"/>
                  <a:pt x="131" y="7"/>
                  <a:pt x="131" y="7"/>
                </a:cubicBezTo>
                <a:cubicBezTo>
                  <a:pt x="131" y="7"/>
                  <a:pt x="103" y="46"/>
                  <a:pt x="103" y="46"/>
                </a:cubicBezTo>
                <a:cubicBezTo>
                  <a:pt x="98" y="51"/>
                  <a:pt x="95" y="56"/>
                  <a:pt x="77" y="56"/>
                </a:cubicBezTo>
                <a:cubicBezTo>
                  <a:pt x="8" y="56"/>
                  <a:pt x="8" y="56"/>
                  <a:pt x="8" y="56"/>
                </a:cubicBezTo>
                <a:moveTo>
                  <a:pt x="23" y="32"/>
                </a:moveTo>
                <a:cubicBezTo>
                  <a:pt x="62" y="32"/>
                  <a:pt x="62" y="32"/>
                  <a:pt x="62" y="32"/>
                </a:cubicBezTo>
                <a:cubicBezTo>
                  <a:pt x="69" y="32"/>
                  <a:pt x="73" y="26"/>
                  <a:pt x="75" y="23"/>
                </a:cubicBezTo>
                <a:cubicBezTo>
                  <a:pt x="75" y="23"/>
                  <a:pt x="92" y="0"/>
                  <a:pt x="92" y="0"/>
                </a:cubicBezTo>
                <a:cubicBezTo>
                  <a:pt x="69" y="0"/>
                  <a:pt x="43" y="9"/>
                  <a:pt x="23" y="32"/>
                </a:cubicBezTo>
                <a:moveTo>
                  <a:pt x="20" y="36"/>
                </a:moveTo>
                <a:cubicBezTo>
                  <a:pt x="15" y="42"/>
                  <a:pt x="11" y="49"/>
                  <a:pt x="10" y="52"/>
                </a:cubicBezTo>
                <a:cubicBezTo>
                  <a:pt x="69" y="52"/>
                  <a:pt x="69" y="52"/>
                  <a:pt x="69" y="52"/>
                </a:cubicBezTo>
                <a:cubicBezTo>
                  <a:pt x="76" y="52"/>
                  <a:pt x="83" y="48"/>
                  <a:pt x="88" y="39"/>
                </a:cubicBezTo>
                <a:cubicBezTo>
                  <a:pt x="89" y="39"/>
                  <a:pt x="115" y="2"/>
                  <a:pt x="115" y="2"/>
                </a:cubicBezTo>
                <a:cubicBezTo>
                  <a:pt x="111" y="1"/>
                  <a:pt x="111" y="1"/>
                  <a:pt x="111" y="1"/>
                </a:cubicBezTo>
                <a:cubicBezTo>
                  <a:pt x="93" y="26"/>
                  <a:pt x="93" y="26"/>
                  <a:pt x="93" y="26"/>
                </a:cubicBezTo>
                <a:cubicBezTo>
                  <a:pt x="93" y="26"/>
                  <a:pt x="85" y="37"/>
                  <a:pt x="73" y="36"/>
                </a:cubicBezTo>
                <a:cubicBezTo>
                  <a:pt x="20" y="36"/>
                  <a:pt x="20" y="36"/>
                  <a:pt x="20" y="36"/>
                </a:cubicBezTo>
                <a:moveTo>
                  <a:pt x="1" y="112"/>
                </a:moveTo>
                <a:cubicBezTo>
                  <a:pt x="82" y="112"/>
                  <a:pt x="82" y="112"/>
                  <a:pt x="82" y="112"/>
                </a:cubicBezTo>
                <a:cubicBezTo>
                  <a:pt x="84" y="112"/>
                  <a:pt x="105" y="111"/>
                  <a:pt x="114" y="123"/>
                </a:cubicBezTo>
                <a:cubicBezTo>
                  <a:pt x="123" y="135"/>
                  <a:pt x="149" y="172"/>
                  <a:pt x="149" y="172"/>
                </a:cubicBezTo>
                <a:cubicBezTo>
                  <a:pt x="150" y="171"/>
                  <a:pt x="150" y="170"/>
                  <a:pt x="152" y="169"/>
                </a:cubicBezTo>
                <a:cubicBezTo>
                  <a:pt x="152" y="169"/>
                  <a:pt x="109" y="109"/>
                  <a:pt x="109" y="109"/>
                </a:cubicBezTo>
                <a:cubicBezTo>
                  <a:pt x="101" y="99"/>
                  <a:pt x="89" y="96"/>
                  <a:pt x="79" y="96"/>
                </a:cubicBezTo>
                <a:cubicBezTo>
                  <a:pt x="0" y="96"/>
                  <a:pt x="0" y="96"/>
                  <a:pt x="0" y="96"/>
                </a:cubicBezTo>
                <a:cubicBezTo>
                  <a:pt x="0" y="100"/>
                  <a:pt x="0" y="107"/>
                  <a:pt x="1" y="112"/>
                </a:cubicBezTo>
                <a:moveTo>
                  <a:pt x="8" y="132"/>
                </a:moveTo>
                <a:cubicBezTo>
                  <a:pt x="77" y="132"/>
                  <a:pt x="77" y="132"/>
                  <a:pt x="77" y="132"/>
                </a:cubicBezTo>
                <a:cubicBezTo>
                  <a:pt x="95" y="132"/>
                  <a:pt x="98" y="137"/>
                  <a:pt x="103" y="142"/>
                </a:cubicBezTo>
                <a:cubicBezTo>
                  <a:pt x="103" y="142"/>
                  <a:pt x="131" y="181"/>
                  <a:pt x="131" y="181"/>
                </a:cubicBezTo>
                <a:cubicBezTo>
                  <a:pt x="131" y="181"/>
                  <a:pt x="133" y="181"/>
                  <a:pt x="135" y="180"/>
                </a:cubicBezTo>
                <a:cubicBezTo>
                  <a:pt x="135" y="180"/>
                  <a:pt x="119" y="156"/>
                  <a:pt x="98" y="128"/>
                </a:cubicBezTo>
                <a:cubicBezTo>
                  <a:pt x="95" y="123"/>
                  <a:pt x="88" y="116"/>
                  <a:pt x="76" y="116"/>
                </a:cubicBezTo>
                <a:cubicBezTo>
                  <a:pt x="76" y="116"/>
                  <a:pt x="3" y="116"/>
                  <a:pt x="3" y="116"/>
                </a:cubicBezTo>
                <a:cubicBezTo>
                  <a:pt x="4" y="122"/>
                  <a:pt x="6" y="128"/>
                  <a:pt x="8" y="132"/>
                </a:cubicBezTo>
                <a:moveTo>
                  <a:pt x="23" y="156"/>
                </a:moveTo>
                <a:cubicBezTo>
                  <a:pt x="43" y="179"/>
                  <a:pt x="69" y="188"/>
                  <a:pt x="92" y="189"/>
                </a:cubicBezTo>
                <a:cubicBezTo>
                  <a:pt x="75" y="165"/>
                  <a:pt x="75" y="165"/>
                  <a:pt x="75" y="165"/>
                </a:cubicBezTo>
                <a:cubicBezTo>
                  <a:pt x="73" y="163"/>
                  <a:pt x="69" y="156"/>
                  <a:pt x="62" y="156"/>
                </a:cubicBezTo>
                <a:cubicBezTo>
                  <a:pt x="23" y="156"/>
                  <a:pt x="23" y="156"/>
                  <a:pt x="23" y="156"/>
                </a:cubicBezTo>
                <a:moveTo>
                  <a:pt x="20" y="152"/>
                </a:moveTo>
                <a:cubicBezTo>
                  <a:pt x="73" y="152"/>
                  <a:pt x="73" y="152"/>
                  <a:pt x="73" y="152"/>
                </a:cubicBezTo>
                <a:cubicBezTo>
                  <a:pt x="85" y="152"/>
                  <a:pt x="93" y="162"/>
                  <a:pt x="93" y="162"/>
                </a:cubicBezTo>
                <a:cubicBezTo>
                  <a:pt x="111" y="187"/>
                  <a:pt x="111" y="187"/>
                  <a:pt x="111" y="187"/>
                </a:cubicBezTo>
                <a:cubicBezTo>
                  <a:pt x="115" y="186"/>
                  <a:pt x="115" y="186"/>
                  <a:pt x="115" y="186"/>
                </a:cubicBezTo>
                <a:cubicBezTo>
                  <a:pt x="115" y="186"/>
                  <a:pt x="89" y="149"/>
                  <a:pt x="88" y="149"/>
                </a:cubicBezTo>
                <a:cubicBezTo>
                  <a:pt x="83" y="140"/>
                  <a:pt x="76" y="137"/>
                  <a:pt x="69" y="136"/>
                </a:cubicBezTo>
                <a:cubicBezTo>
                  <a:pt x="10" y="136"/>
                  <a:pt x="10" y="136"/>
                  <a:pt x="10" y="136"/>
                </a:cubicBezTo>
                <a:cubicBezTo>
                  <a:pt x="12" y="141"/>
                  <a:pt x="15" y="146"/>
                  <a:pt x="20" y="152"/>
                </a:cubicBezTo>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 name="Title 1"/>
          <p:cNvSpPr>
            <a:spLocks noGrp="1"/>
          </p:cNvSpPr>
          <p:nvPr>
            <p:ph type="title" hasCustomPrompt="1"/>
          </p:nvPr>
        </p:nvSpPr>
        <p:spPr>
          <a:xfrm>
            <a:off x="638175" y="2743200"/>
            <a:ext cx="3017838" cy="1828800"/>
          </a:xfrm>
        </p:spPr>
        <p:txBody>
          <a:bodyPr/>
          <a:lstStyle>
            <a:lvl1pPr>
              <a:lnSpc>
                <a:spcPct val="90000"/>
              </a:lnSpc>
              <a:defRPr sz="3200" b="0" baseline="0">
                <a:solidFill>
                  <a:schemeClr val="bg1"/>
                </a:solidFill>
              </a:defRPr>
            </a:lvl1pPr>
          </a:lstStyle>
          <a:p>
            <a:r>
              <a:rPr lang="en-US" dirty="0"/>
              <a:t>What’s The Next Step?</a:t>
            </a:r>
          </a:p>
        </p:txBody>
      </p:sp>
      <p:sp>
        <p:nvSpPr>
          <p:cNvPr id="3" name="Content Placeholder 2"/>
          <p:cNvSpPr>
            <a:spLocks noGrp="1"/>
          </p:cNvSpPr>
          <p:nvPr>
            <p:ph idx="1"/>
          </p:nvPr>
        </p:nvSpPr>
        <p:spPr>
          <a:xfrm>
            <a:off x="4572000" y="1559481"/>
            <a:ext cx="4249736" cy="3185796"/>
          </a:xfrm>
        </p:spPr>
        <p:txBody>
          <a:bodyPr/>
          <a:lstStyle>
            <a:lvl1pPr>
              <a:buClr>
                <a:schemeClr val="accent2"/>
              </a:buCl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9" name="Group 18"/>
          <p:cNvGrpSpPr/>
          <p:nvPr userDrawn="1"/>
        </p:nvGrpSpPr>
        <p:grpSpPr>
          <a:xfrm rot="19484737">
            <a:off x="1239588" y="914400"/>
            <a:ext cx="5206994" cy="5207000"/>
            <a:chOff x="1247208" y="914400"/>
            <a:chExt cx="5206994" cy="5207000"/>
          </a:xfrm>
        </p:grpSpPr>
        <p:sp>
          <p:nvSpPr>
            <p:cNvPr id="20" name="Arc 19"/>
            <p:cNvSpPr>
              <a:spLocks noChangeAspect="1"/>
            </p:cNvSpPr>
            <p:nvPr/>
          </p:nvSpPr>
          <p:spPr bwMode="auto">
            <a:xfrm>
              <a:off x="1247208" y="914400"/>
              <a:ext cx="5206994" cy="5207000"/>
            </a:xfrm>
            <a:prstGeom prst="arc">
              <a:avLst>
                <a:gd name="adj1" fmla="val 17769124"/>
                <a:gd name="adj2" fmla="val 20231009"/>
              </a:avLst>
            </a:prstGeom>
            <a:noFill/>
            <a:ln w="25400" cap="sq" algn="ctr">
              <a:solidFill>
                <a:schemeClr val="accent6"/>
              </a:solidFill>
              <a:prstDash val="sysDash"/>
              <a:miter lim="800000"/>
              <a:headEnd/>
              <a:tailEnd type="triangle" w="lg" len="lg"/>
            </a:ln>
            <a:effectLst/>
          </p:spPr>
          <p:txBody>
            <a:bodyPr wrap="none" rtlCol="0" anchor="ctr"/>
            <a:lstStyle/>
            <a:p>
              <a:pPr algn="ctr"/>
              <a:endParaRPr lang="en-US" dirty="0"/>
            </a:p>
          </p:txBody>
        </p:sp>
        <p:sp>
          <p:nvSpPr>
            <p:cNvPr id="21" name="Arc 20"/>
            <p:cNvSpPr>
              <a:spLocks noChangeAspect="1"/>
            </p:cNvSpPr>
            <p:nvPr/>
          </p:nvSpPr>
          <p:spPr bwMode="auto">
            <a:xfrm rot="2115263">
              <a:off x="1247208" y="914400"/>
              <a:ext cx="5206994" cy="5207000"/>
            </a:xfrm>
            <a:prstGeom prst="arc">
              <a:avLst>
                <a:gd name="adj1" fmla="val 10738514"/>
                <a:gd name="adj2" fmla="val 11722411"/>
              </a:avLst>
            </a:prstGeom>
            <a:noFill/>
            <a:ln w="25400" cap="sq" algn="ctr">
              <a:solidFill>
                <a:schemeClr val="accent6"/>
              </a:solidFill>
              <a:prstDash val="sysDash"/>
              <a:miter lim="800000"/>
              <a:headEnd/>
              <a:tailEnd type="none" w="lg" len="lg"/>
            </a:ln>
            <a:effectLst/>
          </p:spPr>
          <p:txBody>
            <a:bodyPr wrap="none" rtlCol="0" anchor="ctr"/>
            <a:lstStyle/>
            <a:p>
              <a:pPr algn="ctr"/>
              <a:endParaRPr lang="en-US" dirty="0"/>
            </a:p>
          </p:txBody>
        </p:sp>
        <p:sp>
          <p:nvSpPr>
            <p:cNvPr id="22" name="Arc 21"/>
            <p:cNvSpPr>
              <a:spLocks noChangeAspect="1"/>
            </p:cNvSpPr>
            <p:nvPr/>
          </p:nvSpPr>
          <p:spPr bwMode="auto">
            <a:xfrm rot="2115263">
              <a:off x="1247208" y="914400"/>
              <a:ext cx="5206994" cy="5207000"/>
            </a:xfrm>
            <a:prstGeom prst="arc">
              <a:avLst>
                <a:gd name="adj1" fmla="val 13041048"/>
                <a:gd name="adj2" fmla="val 14404253"/>
              </a:avLst>
            </a:prstGeom>
            <a:noFill/>
            <a:ln w="25400" cap="sq" algn="ctr">
              <a:solidFill>
                <a:schemeClr val="accent6"/>
              </a:solidFill>
              <a:prstDash val="sysDash"/>
              <a:miter lim="800000"/>
              <a:headEnd/>
              <a:tailEnd type="none" w="lg" len="lg"/>
            </a:ln>
            <a:effectLst/>
          </p:spPr>
          <p:txBody>
            <a:bodyPr wrap="none" rtlCol="0" anchor="ctr"/>
            <a:lstStyle/>
            <a:p>
              <a:pPr algn="ctr"/>
              <a:endParaRPr lang="en-US" dirty="0"/>
            </a:p>
          </p:txBody>
        </p:sp>
      </p:grpSp>
      <p:sp>
        <p:nvSpPr>
          <p:cNvPr id="12" name="TextBox 11"/>
          <p:cNvSpPr txBox="1"/>
          <p:nvPr userDrawn="1"/>
        </p:nvSpPr>
        <p:spPr>
          <a:xfrm>
            <a:off x="8502650" y="4860924"/>
            <a:ext cx="317500" cy="282576"/>
          </a:xfrm>
          <a:prstGeom prst="rect">
            <a:avLst/>
          </a:prstGeom>
          <a:noFill/>
        </p:spPr>
        <p:txBody>
          <a:bodyPr wrap="square" rtlCol="0" anchor="ctr" anchorCtr="0">
            <a:noAutofit/>
          </a:bodyPr>
          <a:lstStyle/>
          <a:p>
            <a:pPr algn="ctr">
              <a:lnSpc>
                <a:spcPct val="95000"/>
              </a:lnSpc>
              <a:spcBef>
                <a:spcPts val="600"/>
              </a:spcBef>
            </a:pPr>
            <a:fld id="{957BECD5-C9E8-2640-A10B-B12146CF0210}" type="slidenum">
              <a:rPr lang="en-US" sz="800" kern="1200" noProof="0" smtClean="0">
                <a:solidFill>
                  <a:schemeClr val="tx2">
                    <a:alpha val="50000"/>
                  </a:schemeClr>
                </a:solidFill>
                <a:latin typeface="Arial" charset="0"/>
                <a:ea typeface="ＭＳ Ｐゴシック" charset="0"/>
                <a:cs typeface="Arial" charset="0"/>
              </a:rPr>
              <a:pPr marL="0" marR="0" lvl="0" indent="0" algn="l" defTabSz="457200" rtl="0" eaLnBrk="1" fontAlgn="base" latinLnBrk="0" hangingPunct="1">
                <a:lnSpc>
                  <a:spcPct val="100000"/>
                </a:lnSpc>
                <a:spcBef>
                  <a:spcPct val="0"/>
                </a:spcBef>
                <a:spcAft>
                  <a:spcPct val="0"/>
                </a:spcAft>
                <a:buClrTx/>
                <a:buSzTx/>
                <a:buFontTx/>
                <a:buNone/>
                <a:tabLst/>
                <a:defRPr/>
              </a:pPr>
              <a:t>‹#›</a:t>
            </a:fld>
            <a:endParaRPr lang="en-US" sz="800" kern="1200" dirty="0" err="1">
              <a:solidFill>
                <a:schemeClr val="tx2">
                  <a:alpha val="50000"/>
                </a:schemeClr>
              </a:solidFill>
              <a:latin typeface="Arial" charset="0"/>
              <a:ea typeface="ＭＳ Ｐゴシック" charset="0"/>
              <a:cs typeface="Arial" charset="0"/>
            </a:endParaRPr>
          </a:p>
        </p:txBody>
      </p:sp>
      <p:sp>
        <p:nvSpPr>
          <p:cNvPr id="13" name="Footer Placeholder 4"/>
          <p:cNvSpPr txBox="1">
            <a:spLocks/>
          </p:cNvSpPr>
          <p:nvPr userDrawn="1"/>
        </p:nvSpPr>
        <p:spPr>
          <a:xfrm>
            <a:off x="5547359" y="4859338"/>
            <a:ext cx="2958465" cy="284162"/>
          </a:xfrm>
          <a:prstGeom prst="rect">
            <a:avLst/>
          </a:prstGeom>
        </p:spPr>
        <p:txBody>
          <a:bodyPr anchor="ctr"/>
          <a:lstStyle>
            <a:defPPr>
              <a:defRPr lang="en-US"/>
            </a:defPPr>
            <a:lvl1pPr>
              <a:lnSpc>
                <a:spcPct val="90000"/>
              </a:lnSpc>
              <a:spcBef>
                <a:spcPts val="0"/>
              </a:spcBef>
              <a:defRPr sz="800" cap="all" baseline="0">
                <a:solidFill>
                  <a:schemeClr val="bg1"/>
                </a:solidFill>
              </a:defRPr>
            </a:lvl1pPr>
          </a:lstStyle>
          <a:p>
            <a:pPr algn="r" fontAlgn="auto">
              <a:spcAft>
                <a:spcPts val="0"/>
              </a:spcAft>
              <a:defRPr/>
            </a:pPr>
            <a:r>
              <a:rPr lang="en-US" dirty="0">
                <a:solidFill>
                  <a:schemeClr val="tx2">
                    <a:alpha val="50000"/>
                  </a:schemeClr>
                </a:solidFill>
                <a:latin typeface="+mn-lt"/>
                <a:ea typeface="+mn-ea"/>
                <a:cs typeface="+mn-cs"/>
              </a:rPr>
              <a:t>© Kronos incorporated  │  </a:t>
            </a:r>
            <a:fld id="{726228B6-C89E-4635-B84A-CA780C6FD202}" type="datetime4">
              <a:rPr lang="en-US" smtClean="0">
                <a:solidFill>
                  <a:schemeClr val="tx2">
                    <a:alpha val="50000"/>
                  </a:schemeClr>
                </a:solidFill>
                <a:latin typeface="+mn-lt"/>
                <a:ea typeface="+mn-ea"/>
                <a:cs typeface="+mn-cs"/>
              </a:rPr>
              <a:pPr algn="r" fontAlgn="auto">
                <a:spcAft>
                  <a:spcPts val="0"/>
                </a:spcAft>
                <a:defRPr/>
              </a:pPr>
              <a:t>January 22, 2018</a:t>
            </a:fld>
            <a:r>
              <a:rPr lang="en-US" dirty="0">
                <a:solidFill>
                  <a:schemeClr val="tx2">
                    <a:alpha val="50000"/>
                  </a:schemeClr>
                </a:solidFill>
                <a:latin typeface="+mn-lt"/>
                <a:ea typeface="+mn-ea"/>
                <a:cs typeface="+mn-cs"/>
              </a:rPr>
              <a:t>  │</a:t>
            </a:r>
          </a:p>
        </p:txBody>
      </p:sp>
    </p:spTree>
    <p:extLst>
      <p:ext uri="{BB962C8B-B14F-4D97-AF65-F5344CB8AC3E}">
        <p14:creationId xmlns:p14="http://schemas.microsoft.com/office/powerpoint/2010/main" val="107309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ctangle 8"/>
          <p:cNvSpPr/>
          <p:nvPr/>
        </p:nvSpPr>
        <p:spPr>
          <a:xfrm>
            <a:off x="0" y="1201738"/>
            <a:ext cx="9144000" cy="3657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1289050" y="3089275"/>
            <a:ext cx="165100" cy="165100"/>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4" name="Oval 13"/>
          <p:cNvSpPr/>
          <p:nvPr/>
        </p:nvSpPr>
        <p:spPr>
          <a:xfrm>
            <a:off x="3422650" y="3089275"/>
            <a:ext cx="165100" cy="165100"/>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5" name="Oval 14"/>
          <p:cNvSpPr/>
          <p:nvPr/>
        </p:nvSpPr>
        <p:spPr>
          <a:xfrm>
            <a:off x="5556250" y="3089275"/>
            <a:ext cx="165100" cy="165100"/>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6" name="Oval 15"/>
          <p:cNvSpPr/>
          <p:nvPr/>
        </p:nvSpPr>
        <p:spPr>
          <a:xfrm>
            <a:off x="7689850" y="3089275"/>
            <a:ext cx="165100" cy="165100"/>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17" name="Picture 12" descr="W:\Inprogress\Kronos MASTER\17284 Kronos Template Refresh\powerpoint\flattened-art\line-texture-white-01.png"/>
          <p:cNvPicPr>
            <a:picLocks noChangeAspect="1" noChangeArrowheads="1"/>
          </p:cNvPicPr>
          <p:nvPr/>
        </p:nvPicPr>
        <p:blipFill rotWithShape="1">
          <a:blip r:embed="rId2" cstate="screen">
            <a:duotone>
              <a:prstClr val="black"/>
              <a:schemeClr val="accent3">
                <a:tint val="45000"/>
                <a:satMod val="400000"/>
              </a:schemeClr>
            </a:duotone>
            <a:extLst>
              <a:ext uri="{28A0092B-C50C-407E-A947-70E740481C1C}">
                <a14:useLocalDpi xmlns:a14="http://schemas.microsoft.com/office/drawing/2010/main"/>
              </a:ext>
            </a:extLst>
          </a:blip>
          <a:srcRect r="-2"/>
          <a:stretch/>
        </p:blipFill>
        <p:spPr bwMode="auto">
          <a:xfrm>
            <a:off x="0" y="1201738"/>
            <a:ext cx="9144000" cy="1841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23850" y="512064"/>
            <a:ext cx="8496300" cy="402336"/>
          </a:xfrm>
        </p:spPr>
        <p:txBody>
          <a:bodyPr rtlCol="0">
            <a:noAutofit/>
          </a:bodyPr>
          <a:lstStyle>
            <a:lvl1pPr>
              <a:defRPr lang="en-US" b="1" dirty="0">
                <a:solidFill>
                  <a:schemeClr val="accent2"/>
                </a:solidFill>
              </a:defRPr>
            </a:lvl1pPr>
          </a:lstStyle>
          <a:p>
            <a:pPr lvl="0"/>
            <a:r>
              <a:rPr lang="en-US"/>
              <a:t>Click to edit Master title style</a:t>
            </a:r>
            <a:endParaRPr lang="en-US" dirty="0"/>
          </a:p>
        </p:txBody>
      </p:sp>
      <p:sp>
        <p:nvSpPr>
          <p:cNvPr id="7" name="Text Placeholder 2"/>
          <p:cNvSpPr>
            <a:spLocks noGrp="1"/>
          </p:cNvSpPr>
          <p:nvPr>
            <p:ph type="body" idx="14"/>
          </p:nvPr>
        </p:nvSpPr>
        <p:spPr>
          <a:xfrm>
            <a:off x="323850" y="214392"/>
            <a:ext cx="8496300" cy="274320"/>
          </a:xfrm>
        </p:spPr>
        <p:txBody>
          <a:bodyPr anchor="ctr">
            <a:noAutofit/>
          </a:bodyPr>
          <a:lstStyle>
            <a:lvl1pPr marL="0" indent="0">
              <a:buNone/>
              <a:defRPr sz="1400" b="0" cap="all" baseline="0">
                <a:solidFill>
                  <a:schemeClr val="tx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11"/>
          <p:cNvSpPr>
            <a:spLocks noGrp="1"/>
          </p:cNvSpPr>
          <p:nvPr>
            <p:ph type="body" sz="quarter" idx="12"/>
          </p:nvPr>
        </p:nvSpPr>
        <p:spPr>
          <a:xfrm>
            <a:off x="323850" y="2026920"/>
            <a:ext cx="2095500" cy="914400"/>
          </a:xfrm>
        </p:spPr>
        <p:txBody>
          <a:bodyPr anchor="b">
            <a:noAutofit/>
          </a:bodyPr>
          <a:lstStyle>
            <a:lvl1pPr marL="0" indent="0" algn="ctr">
              <a:buNone/>
              <a:defRPr sz="1800">
                <a:solidFill>
                  <a:schemeClr val="bg1"/>
                </a:solidFill>
              </a:defRPr>
            </a:lvl1pPr>
          </a:lstStyle>
          <a:p>
            <a:pPr lvl="0"/>
            <a:r>
              <a:rPr lang="en-US"/>
              <a:t>Edit Master text styles</a:t>
            </a:r>
          </a:p>
        </p:txBody>
      </p:sp>
      <p:sp>
        <p:nvSpPr>
          <p:cNvPr id="10" name="Text Placeholder 11"/>
          <p:cNvSpPr>
            <a:spLocks noGrp="1"/>
          </p:cNvSpPr>
          <p:nvPr>
            <p:ph type="body" sz="quarter" idx="15"/>
          </p:nvPr>
        </p:nvSpPr>
        <p:spPr>
          <a:xfrm>
            <a:off x="2457450" y="2026920"/>
            <a:ext cx="2095500" cy="914400"/>
          </a:xfrm>
        </p:spPr>
        <p:txBody>
          <a:bodyPr anchor="b">
            <a:noAutofit/>
          </a:bodyPr>
          <a:lstStyle>
            <a:lvl1pPr marL="0" indent="0" algn="ctr">
              <a:buNone/>
              <a:defRPr sz="1800">
                <a:solidFill>
                  <a:schemeClr val="bg1"/>
                </a:solidFill>
              </a:defRPr>
            </a:lvl1pPr>
          </a:lstStyle>
          <a:p>
            <a:pPr lvl="0"/>
            <a:r>
              <a:rPr lang="en-US"/>
              <a:t>Edit Master text styles</a:t>
            </a:r>
          </a:p>
        </p:txBody>
      </p:sp>
      <p:sp>
        <p:nvSpPr>
          <p:cNvPr id="11" name="Text Placeholder 11"/>
          <p:cNvSpPr>
            <a:spLocks noGrp="1"/>
          </p:cNvSpPr>
          <p:nvPr>
            <p:ph type="body" sz="quarter" idx="16"/>
          </p:nvPr>
        </p:nvSpPr>
        <p:spPr>
          <a:xfrm>
            <a:off x="4591050" y="2026920"/>
            <a:ext cx="2095500" cy="914400"/>
          </a:xfrm>
        </p:spPr>
        <p:txBody>
          <a:bodyPr anchor="b">
            <a:noAutofit/>
          </a:bodyPr>
          <a:lstStyle>
            <a:lvl1pPr marL="0" indent="0" algn="ctr">
              <a:buNone/>
              <a:defRPr sz="1800">
                <a:solidFill>
                  <a:schemeClr val="bg1"/>
                </a:solidFill>
              </a:defRPr>
            </a:lvl1pPr>
          </a:lstStyle>
          <a:p>
            <a:pPr lvl="0"/>
            <a:r>
              <a:rPr lang="en-US"/>
              <a:t>Edit Master text styles</a:t>
            </a:r>
          </a:p>
        </p:txBody>
      </p:sp>
      <p:sp>
        <p:nvSpPr>
          <p:cNvPr id="12" name="Text Placeholder 11"/>
          <p:cNvSpPr>
            <a:spLocks noGrp="1"/>
          </p:cNvSpPr>
          <p:nvPr>
            <p:ph type="body" sz="quarter" idx="17"/>
          </p:nvPr>
        </p:nvSpPr>
        <p:spPr>
          <a:xfrm>
            <a:off x="6724650" y="2026920"/>
            <a:ext cx="2095500" cy="914400"/>
          </a:xfrm>
        </p:spPr>
        <p:txBody>
          <a:bodyPr anchor="b">
            <a:noAutofit/>
          </a:bodyPr>
          <a:lstStyle>
            <a:lvl1pPr marL="0" indent="0" algn="ctr">
              <a:buNone/>
              <a:defRPr sz="1800">
                <a:solidFill>
                  <a:schemeClr val="bg1"/>
                </a:solidFill>
              </a:defRPr>
            </a:lvl1pPr>
          </a:lstStyle>
          <a:p>
            <a:pPr lvl="0"/>
            <a:r>
              <a:rPr lang="en-US"/>
              <a:t>Edit Master text styles</a:t>
            </a:r>
          </a:p>
        </p:txBody>
      </p:sp>
      <p:sp>
        <p:nvSpPr>
          <p:cNvPr id="18" name="Slide Number Placeholder 3"/>
          <p:cNvSpPr>
            <a:spLocks noGrp="1"/>
          </p:cNvSpPr>
          <p:nvPr>
            <p:ph type="sldNum" sz="quarter" idx="18"/>
          </p:nvPr>
        </p:nvSpPr>
        <p:spPr/>
        <p:txBody>
          <a:bodyPr/>
          <a:lstStyle>
            <a:lvl1pPr>
              <a:lnSpc>
                <a:spcPct val="100000"/>
              </a:lnSpc>
              <a:defRPr/>
            </a:lvl1pPr>
          </a:lstStyle>
          <a:p>
            <a:fld id="{6164E5D4-F66C-7D47-B533-7CCA43D18F1C}" type="slidenum">
              <a:rPr lang="en-US"/>
              <a:pPr/>
              <a:t>‹#›</a:t>
            </a:fld>
            <a:endParaRPr lang="en-US"/>
          </a:p>
        </p:txBody>
      </p:sp>
    </p:spTree>
    <p:extLst>
      <p:ext uri="{BB962C8B-B14F-4D97-AF65-F5344CB8AC3E}">
        <p14:creationId xmlns:p14="http://schemas.microsoft.com/office/powerpoint/2010/main" val="126403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lnSpc>
                <a:spcPct val="100000"/>
              </a:lnSpc>
              <a:defRPr/>
            </a:lvl1pPr>
          </a:lstStyle>
          <a:p>
            <a:fld id="{F52C071A-CD9F-B84E-8EF5-B84AAA033004}" type="slidenum">
              <a:rPr lang="en-US"/>
              <a:pPr/>
              <a:t>‹#›</a:t>
            </a:fld>
            <a:endParaRPr lang="en-US"/>
          </a:p>
        </p:txBody>
      </p:sp>
    </p:spTree>
    <p:extLst>
      <p:ext uri="{BB962C8B-B14F-4D97-AF65-F5344CB8AC3E}">
        <p14:creationId xmlns:p14="http://schemas.microsoft.com/office/powerpoint/2010/main" val="1401441990"/>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33.xml"/><Relationship Id="rId20" Type="http://schemas.openxmlformats.org/officeDocument/2006/relationships/slideLayout" Target="../slideLayouts/slideLayout44.xml"/><Relationship Id="rId21" Type="http://schemas.openxmlformats.org/officeDocument/2006/relationships/slideLayout" Target="../slideLayouts/slideLayout45.xml"/><Relationship Id="rId22" Type="http://schemas.openxmlformats.org/officeDocument/2006/relationships/slideLayout" Target="../slideLayouts/slideLayout46.xml"/><Relationship Id="rId23" Type="http://schemas.openxmlformats.org/officeDocument/2006/relationships/slideLayout" Target="../slideLayouts/slideLayout47.xml"/><Relationship Id="rId24" Type="http://schemas.openxmlformats.org/officeDocument/2006/relationships/slideLayout" Target="../slideLayouts/slideLayout48.xml"/><Relationship Id="rId25" Type="http://schemas.openxmlformats.org/officeDocument/2006/relationships/theme" Target="../theme/theme2.xml"/><Relationship Id="rId10" Type="http://schemas.openxmlformats.org/officeDocument/2006/relationships/slideLayout" Target="../slideLayouts/slideLayout34.xml"/><Relationship Id="rId11" Type="http://schemas.openxmlformats.org/officeDocument/2006/relationships/slideLayout" Target="../slideLayouts/slideLayout35.xml"/><Relationship Id="rId12" Type="http://schemas.openxmlformats.org/officeDocument/2006/relationships/slideLayout" Target="../slideLayouts/slideLayout36.xml"/><Relationship Id="rId13" Type="http://schemas.openxmlformats.org/officeDocument/2006/relationships/slideLayout" Target="../slideLayouts/slideLayout37.xml"/><Relationship Id="rId14" Type="http://schemas.openxmlformats.org/officeDocument/2006/relationships/slideLayout" Target="../slideLayouts/slideLayout38.xml"/><Relationship Id="rId15" Type="http://schemas.openxmlformats.org/officeDocument/2006/relationships/slideLayout" Target="../slideLayouts/slideLayout39.xml"/><Relationship Id="rId16" Type="http://schemas.openxmlformats.org/officeDocument/2006/relationships/slideLayout" Target="../slideLayouts/slideLayout40.xml"/><Relationship Id="rId17" Type="http://schemas.openxmlformats.org/officeDocument/2006/relationships/slideLayout" Target="../slideLayouts/slideLayout41.xml"/><Relationship Id="rId18" Type="http://schemas.openxmlformats.org/officeDocument/2006/relationships/slideLayout" Target="../slideLayouts/slideLayout42.xml"/><Relationship Id="rId19" Type="http://schemas.openxmlformats.org/officeDocument/2006/relationships/slideLayout" Target="../slideLayouts/slideLayout43.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57.xml"/><Relationship Id="rId20" Type="http://schemas.openxmlformats.org/officeDocument/2006/relationships/slideLayout" Target="../slideLayouts/slideLayout68.xml"/><Relationship Id="rId21" Type="http://schemas.openxmlformats.org/officeDocument/2006/relationships/slideLayout" Target="../slideLayouts/slideLayout69.xml"/><Relationship Id="rId22" Type="http://schemas.openxmlformats.org/officeDocument/2006/relationships/slideLayout" Target="../slideLayouts/slideLayout70.xml"/><Relationship Id="rId23" Type="http://schemas.openxmlformats.org/officeDocument/2006/relationships/slideLayout" Target="../slideLayouts/slideLayout71.xml"/><Relationship Id="rId24" Type="http://schemas.openxmlformats.org/officeDocument/2006/relationships/slideLayout" Target="../slideLayouts/slideLayout72.xml"/><Relationship Id="rId25" Type="http://schemas.openxmlformats.org/officeDocument/2006/relationships/slideLayout" Target="../slideLayouts/slideLayout73.xml"/><Relationship Id="rId26" Type="http://schemas.openxmlformats.org/officeDocument/2006/relationships/slideLayout" Target="../slideLayouts/slideLayout74.xml"/><Relationship Id="rId27" Type="http://schemas.openxmlformats.org/officeDocument/2006/relationships/theme" Target="../theme/theme3.xml"/><Relationship Id="rId10" Type="http://schemas.openxmlformats.org/officeDocument/2006/relationships/slideLayout" Target="../slideLayouts/slideLayout58.xml"/><Relationship Id="rId11" Type="http://schemas.openxmlformats.org/officeDocument/2006/relationships/slideLayout" Target="../slideLayouts/slideLayout59.xml"/><Relationship Id="rId12" Type="http://schemas.openxmlformats.org/officeDocument/2006/relationships/slideLayout" Target="../slideLayouts/slideLayout60.xml"/><Relationship Id="rId13" Type="http://schemas.openxmlformats.org/officeDocument/2006/relationships/slideLayout" Target="../slideLayouts/slideLayout61.xml"/><Relationship Id="rId14" Type="http://schemas.openxmlformats.org/officeDocument/2006/relationships/slideLayout" Target="../slideLayouts/slideLayout62.xml"/><Relationship Id="rId15" Type="http://schemas.openxmlformats.org/officeDocument/2006/relationships/slideLayout" Target="../slideLayouts/slideLayout63.xml"/><Relationship Id="rId16" Type="http://schemas.openxmlformats.org/officeDocument/2006/relationships/slideLayout" Target="../slideLayouts/slideLayout64.xml"/><Relationship Id="rId17" Type="http://schemas.openxmlformats.org/officeDocument/2006/relationships/slideLayout" Target="../slideLayouts/slideLayout65.xml"/><Relationship Id="rId18" Type="http://schemas.openxmlformats.org/officeDocument/2006/relationships/slideLayout" Target="../slideLayouts/slideLayout66.xml"/><Relationship Id="rId19" Type="http://schemas.openxmlformats.org/officeDocument/2006/relationships/slideLayout" Target="../slideLayouts/slideLayout67.xml"/><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slideLayout" Target="../slideLayouts/slideLayout53.xml"/><Relationship Id="rId6" Type="http://schemas.openxmlformats.org/officeDocument/2006/relationships/slideLayout" Target="../slideLayouts/slideLayout54.xml"/><Relationship Id="rId7" Type="http://schemas.openxmlformats.org/officeDocument/2006/relationships/slideLayout" Target="../slideLayouts/slideLayout55.xml"/><Relationship Id="rId8"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4859338"/>
            <a:ext cx="9144000" cy="2841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7" name="Title Placeholder 1"/>
          <p:cNvSpPr>
            <a:spLocks noGrp="1"/>
          </p:cNvSpPr>
          <p:nvPr>
            <p:ph type="title"/>
          </p:nvPr>
        </p:nvSpPr>
        <p:spPr bwMode="auto">
          <a:xfrm>
            <a:off x="323850" y="92075"/>
            <a:ext cx="8496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323850" y="1201738"/>
            <a:ext cx="8496300" cy="33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Freeform 7"/>
          <p:cNvSpPr>
            <a:spLocks noEditPoints="1"/>
          </p:cNvSpPr>
          <p:nvPr/>
        </p:nvSpPr>
        <p:spPr bwMode="auto">
          <a:xfrm>
            <a:off x="69850" y="4908550"/>
            <a:ext cx="184150" cy="185738"/>
          </a:xfrm>
          <a:custGeom>
            <a:avLst/>
            <a:gdLst>
              <a:gd name="T0" fmla="*/ 80217 w 189"/>
              <a:gd name="T1" fmla="*/ 74514 h 189"/>
              <a:gd name="T2" fmla="*/ 145760 w 189"/>
              <a:gd name="T3" fmla="*/ 16668 h 189"/>
              <a:gd name="T4" fmla="*/ 106630 w 189"/>
              <a:gd name="T5" fmla="*/ 77455 h 189"/>
              <a:gd name="T6" fmla="*/ 0 w 189"/>
              <a:gd name="T7" fmla="*/ 90201 h 189"/>
              <a:gd name="T8" fmla="*/ 184890 w 189"/>
              <a:gd name="T9" fmla="*/ 92162 h 189"/>
              <a:gd name="T10" fmla="*/ 127173 w 189"/>
              <a:gd name="T11" fmla="*/ 78436 h 189"/>
              <a:gd name="T12" fmla="*/ 127173 w 189"/>
              <a:gd name="T13" fmla="*/ 105888 h 189"/>
              <a:gd name="T14" fmla="*/ 184890 w 189"/>
              <a:gd name="T15" fmla="*/ 92162 h 189"/>
              <a:gd name="T16" fmla="*/ 2935 w 189"/>
              <a:gd name="T17" fmla="*/ 70592 h 189"/>
              <a:gd name="T18" fmla="*/ 95869 w 189"/>
              <a:gd name="T19" fmla="*/ 59807 h 189"/>
              <a:gd name="T20" fmla="*/ 128151 w 189"/>
              <a:gd name="T21" fmla="*/ 6863 h 189"/>
              <a:gd name="T22" fmla="*/ 75326 w 189"/>
              <a:gd name="T23" fmla="*/ 54905 h 189"/>
              <a:gd name="T24" fmla="*/ 22500 w 189"/>
              <a:gd name="T25" fmla="*/ 31374 h 189"/>
              <a:gd name="T26" fmla="*/ 73369 w 189"/>
              <a:gd name="T27" fmla="*/ 22550 h 189"/>
              <a:gd name="T28" fmla="*/ 22500 w 189"/>
              <a:gd name="T29" fmla="*/ 31374 h 189"/>
              <a:gd name="T30" fmla="*/ 9783 w 189"/>
              <a:gd name="T31" fmla="*/ 50983 h 189"/>
              <a:gd name="T32" fmla="*/ 86086 w 189"/>
              <a:gd name="T33" fmla="*/ 38237 h 189"/>
              <a:gd name="T34" fmla="*/ 108586 w 189"/>
              <a:gd name="T35" fmla="*/ 980 h 189"/>
              <a:gd name="T36" fmla="*/ 71413 w 189"/>
              <a:gd name="T37" fmla="*/ 35296 h 189"/>
              <a:gd name="T38" fmla="*/ 978 w 189"/>
              <a:gd name="T39" fmla="*/ 109810 h 189"/>
              <a:gd name="T40" fmla="*/ 111521 w 189"/>
              <a:gd name="T41" fmla="*/ 120595 h 189"/>
              <a:gd name="T42" fmla="*/ 148695 w 189"/>
              <a:gd name="T43" fmla="*/ 165695 h 189"/>
              <a:gd name="T44" fmla="*/ 77282 w 189"/>
              <a:gd name="T45" fmla="*/ 94123 h 189"/>
              <a:gd name="T46" fmla="*/ 978 w 189"/>
              <a:gd name="T47" fmla="*/ 109810 h 189"/>
              <a:gd name="T48" fmla="*/ 75326 w 189"/>
              <a:gd name="T49" fmla="*/ 129419 h 189"/>
              <a:gd name="T50" fmla="*/ 128151 w 189"/>
              <a:gd name="T51" fmla="*/ 177460 h 189"/>
              <a:gd name="T52" fmla="*/ 95869 w 189"/>
              <a:gd name="T53" fmla="*/ 125497 h 189"/>
              <a:gd name="T54" fmla="*/ 2935 w 189"/>
              <a:gd name="T55" fmla="*/ 113732 h 189"/>
              <a:gd name="T56" fmla="*/ 22500 w 189"/>
              <a:gd name="T57" fmla="*/ 152949 h 189"/>
              <a:gd name="T58" fmla="*/ 73369 w 189"/>
              <a:gd name="T59" fmla="*/ 161773 h 189"/>
              <a:gd name="T60" fmla="*/ 22500 w 189"/>
              <a:gd name="T61" fmla="*/ 152949 h 189"/>
              <a:gd name="T62" fmla="*/ 71413 w 189"/>
              <a:gd name="T63" fmla="*/ 149028 h 189"/>
              <a:gd name="T64" fmla="*/ 108586 w 189"/>
              <a:gd name="T65" fmla="*/ 183343 h 189"/>
              <a:gd name="T66" fmla="*/ 86086 w 189"/>
              <a:gd name="T67" fmla="*/ 146086 h 189"/>
              <a:gd name="T68" fmla="*/ 9783 w 189"/>
              <a:gd name="T69" fmla="*/ 133340 h 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9" h="189">
                <a:moveTo>
                  <a:pt x="1" y="76"/>
                </a:moveTo>
                <a:cubicBezTo>
                  <a:pt x="82" y="76"/>
                  <a:pt x="82" y="76"/>
                  <a:pt x="82" y="76"/>
                </a:cubicBezTo>
                <a:cubicBezTo>
                  <a:pt x="84" y="76"/>
                  <a:pt x="105" y="77"/>
                  <a:pt x="114" y="65"/>
                </a:cubicBezTo>
                <a:cubicBezTo>
                  <a:pt x="123" y="53"/>
                  <a:pt x="149" y="17"/>
                  <a:pt x="149" y="17"/>
                </a:cubicBezTo>
                <a:cubicBezTo>
                  <a:pt x="150" y="18"/>
                  <a:pt x="150" y="18"/>
                  <a:pt x="152" y="19"/>
                </a:cubicBezTo>
                <a:cubicBezTo>
                  <a:pt x="152" y="19"/>
                  <a:pt x="109" y="79"/>
                  <a:pt x="109" y="79"/>
                </a:cubicBezTo>
                <a:cubicBezTo>
                  <a:pt x="101" y="90"/>
                  <a:pt x="89" y="92"/>
                  <a:pt x="79" y="92"/>
                </a:cubicBezTo>
                <a:cubicBezTo>
                  <a:pt x="0" y="92"/>
                  <a:pt x="0" y="92"/>
                  <a:pt x="0" y="92"/>
                </a:cubicBezTo>
                <a:cubicBezTo>
                  <a:pt x="0" y="88"/>
                  <a:pt x="0" y="82"/>
                  <a:pt x="1" y="76"/>
                </a:cubicBezTo>
                <a:moveTo>
                  <a:pt x="189" y="94"/>
                </a:moveTo>
                <a:cubicBezTo>
                  <a:pt x="189" y="70"/>
                  <a:pt x="180" y="48"/>
                  <a:pt x="165" y="32"/>
                </a:cubicBezTo>
                <a:cubicBezTo>
                  <a:pt x="130" y="80"/>
                  <a:pt x="130" y="80"/>
                  <a:pt x="130" y="80"/>
                </a:cubicBezTo>
                <a:cubicBezTo>
                  <a:pt x="127" y="84"/>
                  <a:pt x="121" y="91"/>
                  <a:pt x="112" y="94"/>
                </a:cubicBezTo>
                <a:cubicBezTo>
                  <a:pt x="121" y="97"/>
                  <a:pt x="127" y="104"/>
                  <a:pt x="130" y="108"/>
                </a:cubicBezTo>
                <a:cubicBezTo>
                  <a:pt x="165" y="156"/>
                  <a:pt x="165" y="156"/>
                  <a:pt x="165" y="156"/>
                </a:cubicBezTo>
                <a:cubicBezTo>
                  <a:pt x="180" y="140"/>
                  <a:pt x="189" y="118"/>
                  <a:pt x="189" y="94"/>
                </a:cubicBezTo>
                <a:moveTo>
                  <a:pt x="8" y="56"/>
                </a:moveTo>
                <a:cubicBezTo>
                  <a:pt x="6" y="61"/>
                  <a:pt x="4" y="66"/>
                  <a:pt x="3" y="72"/>
                </a:cubicBezTo>
                <a:cubicBezTo>
                  <a:pt x="76" y="72"/>
                  <a:pt x="76" y="72"/>
                  <a:pt x="76" y="72"/>
                </a:cubicBezTo>
                <a:cubicBezTo>
                  <a:pt x="88" y="72"/>
                  <a:pt x="95" y="65"/>
                  <a:pt x="98" y="61"/>
                </a:cubicBezTo>
                <a:cubicBezTo>
                  <a:pt x="119" y="32"/>
                  <a:pt x="135" y="9"/>
                  <a:pt x="135" y="9"/>
                </a:cubicBezTo>
                <a:cubicBezTo>
                  <a:pt x="133" y="7"/>
                  <a:pt x="131" y="7"/>
                  <a:pt x="131" y="7"/>
                </a:cubicBezTo>
                <a:cubicBezTo>
                  <a:pt x="131" y="7"/>
                  <a:pt x="103" y="46"/>
                  <a:pt x="103" y="46"/>
                </a:cubicBezTo>
                <a:cubicBezTo>
                  <a:pt x="98" y="51"/>
                  <a:pt x="95" y="56"/>
                  <a:pt x="77" y="56"/>
                </a:cubicBezTo>
                <a:cubicBezTo>
                  <a:pt x="8" y="56"/>
                  <a:pt x="8" y="56"/>
                  <a:pt x="8" y="56"/>
                </a:cubicBezTo>
                <a:moveTo>
                  <a:pt x="23" y="32"/>
                </a:moveTo>
                <a:cubicBezTo>
                  <a:pt x="62" y="32"/>
                  <a:pt x="62" y="32"/>
                  <a:pt x="62" y="32"/>
                </a:cubicBezTo>
                <a:cubicBezTo>
                  <a:pt x="69" y="32"/>
                  <a:pt x="73" y="26"/>
                  <a:pt x="75" y="23"/>
                </a:cubicBezTo>
                <a:cubicBezTo>
                  <a:pt x="75" y="23"/>
                  <a:pt x="92" y="0"/>
                  <a:pt x="92" y="0"/>
                </a:cubicBezTo>
                <a:cubicBezTo>
                  <a:pt x="69" y="0"/>
                  <a:pt x="43" y="9"/>
                  <a:pt x="23" y="32"/>
                </a:cubicBezTo>
                <a:moveTo>
                  <a:pt x="20" y="36"/>
                </a:moveTo>
                <a:cubicBezTo>
                  <a:pt x="15" y="42"/>
                  <a:pt x="11" y="49"/>
                  <a:pt x="10" y="52"/>
                </a:cubicBezTo>
                <a:cubicBezTo>
                  <a:pt x="69" y="52"/>
                  <a:pt x="69" y="52"/>
                  <a:pt x="69" y="52"/>
                </a:cubicBezTo>
                <a:cubicBezTo>
                  <a:pt x="76" y="52"/>
                  <a:pt x="83" y="48"/>
                  <a:pt x="88" y="39"/>
                </a:cubicBezTo>
                <a:cubicBezTo>
                  <a:pt x="89" y="39"/>
                  <a:pt x="115" y="2"/>
                  <a:pt x="115" y="2"/>
                </a:cubicBezTo>
                <a:cubicBezTo>
                  <a:pt x="111" y="1"/>
                  <a:pt x="111" y="1"/>
                  <a:pt x="111" y="1"/>
                </a:cubicBezTo>
                <a:cubicBezTo>
                  <a:pt x="93" y="26"/>
                  <a:pt x="93" y="26"/>
                  <a:pt x="93" y="26"/>
                </a:cubicBezTo>
                <a:cubicBezTo>
                  <a:pt x="93" y="26"/>
                  <a:pt x="85" y="37"/>
                  <a:pt x="73" y="36"/>
                </a:cubicBezTo>
                <a:cubicBezTo>
                  <a:pt x="20" y="36"/>
                  <a:pt x="20" y="36"/>
                  <a:pt x="20" y="36"/>
                </a:cubicBezTo>
                <a:moveTo>
                  <a:pt x="1" y="112"/>
                </a:moveTo>
                <a:cubicBezTo>
                  <a:pt x="82" y="112"/>
                  <a:pt x="82" y="112"/>
                  <a:pt x="82" y="112"/>
                </a:cubicBezTo>
                <a:cubicBezTo>
                  <a:pt x="84" y="112"/>
                  <a:pt x="105" y="111"/>
                  <a:pt x="114" y="123"/>
                </a:cubicBezTo>
                <a:cubicBezTo>
                  <a:pt x="123" y="135"/>
                  <a:pt x="149" y="172"/>
                  <a:pt x="149" y="172"/>
                </a:cubicBezTo>
                <a:cubicBezTo>
                  <a:pt x="150" y="171"/>
                  <a:pt x="150" y="170"/>
                  <a:pt x="152" y="169"/>
                </a:cubicBezTo>
                <a:cubicBezTo>
                  <a:pt x="152" y="169"/>
                  <a:pt x="109" y="109"/>
                  <a:pt x="109" y="109"/>
                </a:cubicBezTo>
                <a:cubicBezTo>
                  <a:pt x="101" y="99"/>
                  <a:pt x="89" y="96"/>
                  <a:pt x="79" y="96"/>
                </a:cubicBezTo>
                <a:cubicBezTo>
                  <a:pt x="0" y="96"/>
                  <a:pt x="0" y="96"/>
                  <a:pt x="0" y="96"/>
                </a:cubicBezTo>
                <a:cubicBezTo>
                  <a:pt x="0" y="100"/>
                  <a:pt x="0" y="107"/>
                  <a:pt x="1" y="112"/>
                </a:cubicBezTo>
                <a:moveTo>
                  <a:pt x="8" y="132"/>
                </a:moveTo>
                <a:cubicBezTo>
                  <a:pt x="77" y="132"/>
                  <a:pt x="77" y="132"/>
                  <a:pt x="77" y="132"/>
                </a:cubicBezTo>
                <a:cubicBezTo>
                  <a:pt x="95" y="132"/>
                  <a:pt x="98" y="137"/>
                  <a:pt x="103" y="142"/>
                </a:cubicBezTo>
                <a:cubicBezTo>
                  <a:pt x="103" y="142"/>
                  <a:pt x="131" y="181"/>
                  <a:pt x="131" y="181"/>
                </a:cubicBezTo>
                <a:cubicBezTo>
                  <a:pt x="131" y="181"/>
                  <a:pt x="133" y="181"/>
                  <a:pt x="135" y="180"/>
                </a:cubicBezTo>
                <a:cubicBezTo>
                  <a:pt x="135" y="180"/>
                  <a:pt x="119" y="156"/>
                  <a:pt x="98" y="128"/>
                </a:cubicBezTo>
                <a:cubicBezTo>
                  <a:pt x="95" y="123"/>
                  <a:pt x="88" y="116"/>
                  <a:pt x="76" y="116"/>
                </a:cubicBezTo>
                <a:cubicBezTo>
                  <a:pt x="76" y="116"/>
                  <a:pt x="3" y="116"/>
                  <a:pt x="3" y="116"/>
                </a:cubicBezTo>
                <a:cubicBezTo>
                  <a:pt x="4" y="122"/>
                  <a:pt x="6" y="128"/>
                  <a:pt x="8" y="132"/>
                </a:cubicBezTo>
                <a:moveTo>
                  <a:pt x="23" y="156"/>
                </a:moveTo>
                <a:cubicBezTo>
                  <a:pt x="43" y="179"/>
                  <a:pt x="69" y="188"/>
                  <a:pt x="92" y="189"/>
                </a:cubicBezTo>
                <a:cubicBezTo>
                  <a:pt x="75" y="165"/>
                  <a:pt x="75" y="165"/>
                  <a:pt x="75" y="165"/>
                </a:cubicBezTo>
                <a:cubicBezTo>
                  <a:pt x="73" y="163"/>
                  <a:pt x="69" y="156"/>
                  <a:pt x="62" y="156"/>
                </a:cubicBezTo>
                <a:cubicBezTo>
                  <a:pt x="23" y="156"/>
                  <a:pt x="23" y="156"/>
                  <a:pt x="23" y="156"/>
                </a:cubicBezTo>
                <a:moveTo>
                  <a:pt x="20" y="152"/>
                </a:moveTo>
                <a:cubicBezTo>
                  <a:pt x="73" y="152"/>
                  <a:pt x="73" y="152"/>
                  <a:pt x="73" y="152"/>
                </a:cubicBezTo>
                <a:cubicBezTo>
                  <a:pt x="85" y="152"/>
                  <a:pt x="93" y="162"/>
                  <a:pt x="93" y="162"/>
                </a:cubicBezTo>
                <a:cubicBezTo>
                  <a:pt x="111" y="187"/>
                  <a:pt x="111" y="187"/>
                  <a:pt x="111" y="187"/>
                </a:cubicBezTo>
                <a:cubicBezTo>
                  <a:pt x="115" y="186"/>
                  <a:pt x="115" y="186"/>
                  <a:pt x="115" y="186"/>
                </a:cubicBezTo>
                <a:cubicBezTo>
                  <a:pt x="115" y="186"/>
                  <a:pt x="89" y="149"/>
                  <a:pt x="88" y="149"/>
                </a:cubicBezTo>
                <a:cubicBezTo>
                  <a:pt x="83" y="140"/>
                  <a:pt x="76" y="137"/>
                  <a:pt x="69" y="136"/>
                </a:cubicBezTo>
                <a:cubicBezTo>
                  <a:pt x="10" y="136"/>
                  <a:pt x="10" y="136"/>
                  <a:pt x="10" y="136"/>
                </a:cubicBezTo>
                <a:cubicBezTo>
                  <a:pt x="12" y="141"/>
                  <a:pt x="15" y="146"/>
                  <a:pt x="20" y="152"/>
                </a:cubicBezTo>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ooter Placeholder 4"/>
          <p:cNvSpPr txBox="1">
            <a:spLocks/>
          </p:cNvSpPr>
          <p:nvPr/>
        </p:nvSpPr>
        <p:spPr>
          <a:xfrm>
            <a:off x="5547359" y="4859338"/>
            <a:ext cx="2958465" cy="284162"/>
          </a:xfrm>
          <a:prstGeom prst="rect">
            <a:avLst/>
          </a:prstGeom>
        </p:spPr>
        <p:txBody>
          <a:bodyPr anchor="ctr"/>
          <a:lstStyle>
            <a:defPPr>
              <a:defRPr lang="en-US"/>
            </a:defPPr>
            <a:lvl1pPr>
              <a:lnSpc>
                <a:spcPct val="90000"/>
              </a:lnSpc>
              <a:spcBef>
                <a:spcPts val="0"/>
              </a:spcBef>
              <a:defRPr sz="800" cap="all" baseline="0">
                <a:solidFill>
                  <a:schemeClr val="bg1"/>
                </a:solidFill>
              </a:defRPr>
            </a:lvl1pPr>
          </a:lstStyle>
          <a:p>
            <a:pPr algn="r" fontAlgn="auto">
              <a:spcAft>
                <a:spcPts val="0"/>
              </a:spcAft>
              <a:defRPr/>
            </a:pPr>
            <a:r>
              <a:rPr lang="en-US" dirty="0">
                <a:solidFill>
                  <a:schemeClr val="bg1">
                    <a:alpha val="50000"/>
                  </a:schemeClr>
                </a:solidFill>
                <a:latin typeface="+mn-lt"/>
                <a:ea typeface="+mn-ea"/>
                <a:cs typeface="+mn-cs"/>
              </a:rPr>
              <a:t>© Kronos incorporated  │  </a:t>
            </a:r>
            <a:fld id="{726228B6-C89E-4635-B84A-CA780C6FD202}" type="datetime4">
              <a:rPr lang="en-US" smtClean="0">
                <a:solidFill>
                  <a:schemeClr val="bg1">
                    <a:alpha val="50000"/>
                  </a:schemeClr>
                </a:solidFill>
                <a:latin typeface="+mn-lt"/>
                <a:ea typeface="+mn-ea"/>
                <a:cs typeface="+mn-cs"/>
              </a:rPr>
              <a:pPr algn="r" fontAlgn="auto">
                <a:spcAft>
                  <a:spcPts val="0"/>
                </a:spcAft>
                <a:defRPr/>
              </a:pPr>
              <a:t>January 22, 2018</a:t>
            </a:fld>
            <a:r>
              <a:rPr lang="en-US" dirty="0">
                <a:solidFill>
                  <a:schemeClr val="bg1">
                    <a:alpha val="50000"/>
                  </a:schemeClr>
                </a:solidFill>
                <a:latin typeface="+mn-lt"/>
                <a:ea typeface="+mn-ea"/>
                <a:cs typeface="+mn-cs"/>
              </a:rPr>
              <a:t>  │</a:t>
            </a:r>
          </a:p>
        </p:txBody>
      </p:sp>
      <p:sp>
        <p:nvSpPr>
          <p:cNvPr id="10" name="Slide Number Placeholder 5"/>
          <p:cNvSpPr>
            <a:spLocks noGrp="1"/>
          </p:cNvSpPr>
          <p:nvPr>
            <p:ph type="sldNum" sz="quarter" idx="4"/>
          </p:nvPr>
        </p:nvSpPr>
        <p:spPr>
          <a:xfrm>
            <a:off x="8505825" y="4859338"/>
            <a:ext cx="314325" cy="284162"/>
          </a:xfrm>
          <a:prstGeom prst="rect">
            <a:avLst/>
          </a:prstGeom>
        </p:spPr>
        <p:txBody>
          <a:bodyPr vert="horz" wrap="square" lIns="91440" tIns="45720" rIns="91440" bIns="45720" numCol="1" anchor="ctr" anchorCtr="0" compatLnSpc="1">
            <a:prstTxWarp prst="textNoShape">
              <a:avLst/>
            </a:prstTxWarp>
          </a:bodyPr>
          <a:lstStyle>
            <a:lvl1pPr algn="r">
              <a:lnSpc>
                <a:spcPct val="90000"/>
              </a:lnSpc>
              <a:defRPr sz="800">
                <a:solidFill>
                  <a:srgbClr val="FFFFFF">
                    <a:alpha val="50000"/>
                  </a:srgbClr>
                </a:solidFill>
              </a:defRPr>
            </a:lvl1pPr>
          </a:lstStyle>
          <a:p>
            <a:fld id="{957BECD5-C9E8-2640-A10B-B12146CF0210}" type="slidenum">
              <a:rPr lang="en-US" smtClean="0"/>
              <a:pPr/>
              <a:t>‹#›</a:t>
            </a:fld>
            <a:endParaRPr lang="en-US" dirty="0"/>
          </a:p>
        </p:txBody>
      </p:sp>
    </p:spTree>
    <p:extLst>
      <p:ext uri="{BB962C8B-B14F-4D97-AF65-F5344CB8AC3E}">
        <p14:creationId xmlns:p14="http://schemas.microsoft.com/office/powerpoint/2010/main" val="1456284965"/>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19" r:id="rId19"/>
    <p:sldLayoutId id="2147483820" r:id="rId20"/>
    <p:sldLayoutId id="2147483821" r:id="rId21"/>
    <p:sldLayoutId id="2147483822" r:id="rId22"/>
    <p:sldLayoutId id="2147483823" r:id="rId23"/>
    <p:sldLayoutId id="2147483824" r:id="rId24"/>
  </p:sldLayoutIdLst>
  <p:hf hdr="0" ftr="0" dt="0"/>
  <p:txStyles>
    <p:titleStyle>
      <a:lvl1pPr algn="l" defTabSz="457200" rtl="0" eaLnBrk="1" fontAlgn="base" hangingPunct="1">
        <a:lnSpc>
          <a:spcPct val="90000"/>
        </a:lnSpc>
        <a:spcBef>
          <a:spcPct val="0"/>
        </a:spcBef>
        <a:spcAft>
          <a:spcPct val="0"/>
        </a:spcAft>
        <a:defRPr sz="2800" b="1" kern="1200">
          <a:solidFill>
            <a:srgbClr val="0E4A77"/>
          </a:solidFill>
          <a:latin typeface="+mj-lt"/>
          <a:ea typeface="ＭＳ Ｐゴシック" charset="0"/>
          <a:cs typeface="Arial"/>
        </a:defRPr>
      </a:lvl1pPr>
      <a:lvl2pPr algn="l" defTabSz="457200" rtl="0" eaLnBrk="1" fontAlgn="base" hangingPunct="1">
        <a:lnSpc>
          <a:spcPct val="90000"/>
        </a:lnSpc>
        <a:spcBef>
          <a:spcPct val="0"/>
        </a:spcBef>
        <a:spcAft>
          <a:spcPct val="0"/>
        </a:spcAft>
        <a:defRPr sz="2800" b="1">
          <a:solidFill>
            <a:schemeClr val="accent2"/>
          </a:solidFill>
          <a:latin typeface="Arial" charset="0"/>
          <a:ea typeface="ＭＳ Ｐゴシック" charset="0"/>
          <a:cs typeface="Arial" charset="0"/>
        </a:defRPr>
      </a:lvl2pPr>
      <a:lvl3pPr algn="l" defTabSz="457200" rtl="0" eaLnBrk="1" fontAlgn="base" hangingPunct="1">
        <a:lnSpc>
          <a:spcPct val="90000"/>
        </a:lnSpc>
        <a:spcBef>
          <a:spcPct val="0"/>
        </a:spcBef>
        <a:spcAft>
          <a:spcPct val="0"/>
        </a:spcAft>
        <a:defRPr sz="2800" b="1">
          <a:solidFill>
            <a:schemeClr val="accent2"/>
          </a:solidFill>
          <a:latin typeface="Arial" charset="0"/>
          <a:ea typeface="ＭＳ Ｐゴシック" charset="0"/>
          <a:cs typeface="Arial" charset="0"/>
        </a:defRPr>
      </a:lvl3pPr>
      <a:lvl4pPr algn="l" defTabSz="457200" rtl="0" eaLnBrk="1" fontAlgn="base" hangingPunct="1">
        <a:lnSpc>
          <a:spcPct val="90000"/>
        </a:lnSpc>
        <a:spcBef>
          <a:spcPct val="0"/>
        </a:spcBef>
        <a:spcAft>
          <a:spcPct val="0"/>
        </a:spcAft>
        <a:defRPr sz="2800" b="1">
          <a:solidFill>
            <a:schemeClr val="accent2"/>
          </a:solidFill>
          <a:latin typeface="Arial" charset="0"/>
          <a:ea typeface="ＭＳ Ｐゴシック" charset="0"/>
          <a:cs typeface="Arial" charset="0"/>
        </a:defRPr>
      </a:lvl4pPr>
      <a:lvl5pPr algn="l" defTabSz="457200" rtl="0" eaLnBrk="1" fontAlgn="base" hangingPunct="1">
        <a:lnSpc>
          <a:spcPct val="90000"/>
        </a:lnSpc>
        <a:spcBef>
          <a:spcPct val="0"/>
        </a:spcBef>
        <a:spcAft>
          <a:spcPct val="0"/>
        </a:spcAft>
        <a:defRPr sz="2800" b="1">
          <a:solidFill>
            <a:schemeClr val="accent2"/>
          </a:solidFill>
          <a:latin typeface="Arial" charset="0"/>
          <a:ea typeface="ＭＳ Ｐゴシック" charset="0"/>
          <a:cs typeface="Arial" charset="0"/>
        </a:defRPr>
      </a:lvl5pPr>
      <a:lvl6pPr marL="457200" algn="l" defTabSz="457200" rtl="0" eaLnBrk="1" fontAlgn="base" hangingPunct="1">
        <a:lnSpc>
          <a:spcPct val="90000"/>
        </a:lnSpc>
        <a:spcBef>
          <a:spcPct val="0"/>
        </a:spcBef>
        <a:spcAft>
          <a:spcPct val="0"/>
        </a:spcAft>
        <a:defRPr sz="2800" b="1">
          <a:solidFill>
            <a:schemeClr val="accent2"/>
          </a:solidFill>
          <a:latin typeface="Arial" charset="0"/>
          <a:ea typeface="ＭＳ Ｐゴシック" charset="0"/>
          <a:cs typeface="Arial" charset="0"/>
        </a:defRPr>
      </a:lvl6pPr>
      <a:lvl7pPr marL="914400" algn="l" defTabSz="457200" rtl="0" eaLnBrk="1" fontAlgn="base" hangingPunct="1">
        <a:lnSpc>
          <a:spcPct val="90000"/>
        </a:lnSpc>
        <a:spcBef>
          <a:spcPct val="0"/>
        </a:spcBef>
        <a:spcAft>
          <a:spcPct val="0"/>
        </a:spcAft>
        <a:defRPr sz="2800" b="1">
          <a:solidFill>
            <a:schemeClr val="accent2"/>
          </a:solidFill>
          <a:latin typeface="Arial" charset="0"/>
          <a:ea typeface="ＭＳ Ｐゴシック" charset="0"/>
          <a:cs typeface="Arial" charset="0"/>
        </a:defRPr>
      </a:lvl7pPr>
      <a:lvl8pPr marL="1371600" algn="l" defTabSz="457200" rtl="0" eaLnBrk="1" fontAlgn="base" hangingPunct="1">
        <a:lnSpc>
          <a:spcPct val="90000"/>
        </a:lnSpc>
        <a:spcBef>
          <a:spcPct val="0"/>
        </a:spcBef>
        <a:spcAft>
          <a:spcPct val="0"/>
        </a:spcAft>
        <a:defRPr sz="2800" b="1">
          <a:solidFill>
            <a:schemeClr val="accent2"/>
          </a:solidFill>
          <a:latin typeface="Arial" charset="0"/>
          <a:ea typeface="ＭＳ Ｐゴシック" charset="0"/>
          <a:cs typeface="Arial" charset="0"/>
        </a:defRPr>
      </a:lvl8pPr>
      <a:lvl9pPr marL="1828800" algn="l" defTabSz="457200" rtl="0" eaLnBrk="1" fontAlgn="base" hangingPunct="1">
        <a:lnSpc>
          <a:spcPct val="90000"/>
        </a:lnSpc>
        <a:spcBef>
          <a:spcPct val="0"/>
        </a:spcBef>
        <a:spcAft>
          <a:spcPct val="0"/>
        </a:spcAft>
        <a:defRPr sz="2800" b="1">
          <a:solidFill>
            <a:schemeClr val="accent2"/>
          </a:solidFill>
          <a:latin typeface="Arial" charset="0"/>
          <a:ea typeface="ＭＳ Ｐゴシック" charset="0"/>
          <a:cs typeface="Arial" charset="0"/>
        </a:defRPr>
      </a:lvl9pPr>
    </p:titleStyle>
    <p:bodyStyle>
      <a:lvl1pPr marL="228600" indent="-228600" algn="l" defTabSz="457200" rtl="0" eaLnBrk="1" fontAlgn="base" hangingPunct="1">
        <a:spcBef>
          <a:spcPts val="1200"/>
        </a:spcBef>
        <a:spcAft>
          <a:spcPct val="0"/>
        </a:spcAft>
        <a:buClr>
          <a:schemeClr val="accent2"/>
        </a:buClr>
        <a:buFont typeface="Arial" charset="0"/>
        <a:buChar char="•"/>
        <a:defRPr sz="2000" kern="1200">
          <a:solidFill>
            <a:srgbClr val="646D73"/>
          </a:solidFill>
          <a:latin typeface="+mn-lt"/>
          <a:ea typeface="ＭＳ Ｐゴシック" charset="0"/>
          <a:cs typeface="Arial"/>
        </a:defRPr>
      </a:lvl1pPr>
      <a:lvl2pPr marL="631825" indent="-288925" algn="l" defTabSz="457200" rtl="0" eaLnBrk="1" fontAlgn="base" hangingPunct="1">
        <a:spcBef>
          <a:spcPts val="600"/>
        </a:spcBef>
        <a:spcAft>
          <a:spcPct val="0"/>
        </a:spcAft>
        <a:buFont typeface="Arial" charset="0"/>
        <a:buChar char="−"/>
        <a:defRPr kern="1200">
          <a:solidFill>
            <a:srgbClr val="646D73"/>
          </a:solidFill>
          <a:latin typeface="+mn-lt"/>
          <a:ea typeface="Arial" charset="0"/>
          <a:cs typeface="Arial"/>
        </a:defRPr>
      </a:lvl2pPr>
      <a:lvl3pPr marL="974725" indent="-228600" algn="l" defTabSz="457200" rtl="0" eaLnBrk="1" fontAlgn="base" hangingPunct="1">
        <a:spcBef>
          <a:spcPts val="600"/>
        </a:spcBef>
        <a:spcAft>
          <a:spcPct val="0"/>
        </a:spcAft>
        <a:buFont typeface="Arial" charset="0"/>
        <a:buChar char="•"/>
        <a:defRPr sz="1600" kern="1200">
          <a:solidFill>
            <a:srgbClr val="646D73"/>
          </a:solidFill>
          <a:latin typeface="+mn-lt"/>
          <a:ea typeface="Arial" charset="0"/>
          <a:cs typeface="Arial"/>
        </a:defRPr>
      </a:lvl3pPr>
      <a:lvl4pPr marL="1317625" indent="-228600" algn="l" defTabSz="457200" rtl="0" eaLnBrk="1" fontAlgn="base" hangingPunct="1">
        <a:spcBef>
          <a:spcPts val="600"/>
        </a:spcBef>
        <a:spcAft>
          <a:spcPct val="0"/>
        </a:spcAft>
        <a:buFont typeface="Arial" charset="0"/>
        <a:buChar char="−"/>
        <a:defRPr sz="1400" kern="1200">
          <a:solidFill>
            <a:srgbClr val="646D73"/>
          </a:solidFill>
          <a:latin typeface="+mn-lt"/>
          <a:ea typeface="Arial" charset="0"/>
          <a:cs typeface="Arial"/>
        </a:defRPr>
      </a:lvl4pPr>
      <a:lvl5pPr marL="1660525" indent="-228600" algn="l" defTabSz="457200" rtl="0" eaLnBrk="1" fontAlgn="base" hangingPunct="1">
        <a:spcBef>
          <a:spcPts val="600"/>
        </a:spcBef>
        <a:spcAft>
          <a:spcPct val="0"/>
        </a:spcAft>
        <a:buFont typeface="Arial" charset="0"/>
        <a:buChar char="•"/>
        <a:defRPr sz="1400" kern="1200">
          <a:solidFill>
            <a:srgbClr val="646D73"/>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4859338"/>
            <a:ext cx="9144000" cy="2841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7" name="Title Placeholder 1"/>
          <p:cNvSpPr>
            <a:spLocks noGrp="1"/>
          </p:cNvSpPr>
          <p:nvPr>
            <p:ph type="title"/>
          </p:nvPr>
        </p:nvSpPr>
        <p:spPr bwMode="auto">
          <a:xfrm>
            <a:off x="323850" y="92075"/>
            <a:ext cx="8496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323850" y="1201738"/>
            <a:ext cx="8496300" cy="33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Freeform 7"/>
          <p:cNvSpPr>
            <a:spLocks noEditPoints="1"/>
          </p:cNvSpPr>
          <p:nvPr/>
        </p:nvSpPr>
        <p:spPr bwMode="auto">
          <a:xfrm>
            <a:off x="69850" y="4908550"/>
            <a:ext cx="184150" cy="185738"/>
          </a:xfrm>
          <a:custGeom>
            <a:avLst/>
            <a:gdLst>
              <a:gd name="T0" fmla="*/ 80217 w 189"/>
              <a:gd name="T1" fmla="*/ 74514 h 189"/>
              <a:gd name="T2" fmla="*/ 145760 w 189"/>
              <a:gd name="T3" fmla="*/ 16668 h 189"/>
              <a:gd name="T4" fmla="*/ 106630 w 189"/>
              <a:gd name="T5" fmla="*/ 77455 h 189"/>
              <a:gd name="T6" fmla="*/ 0 w 189"/>
              <a:gd name="T7" fmla="*/ 90201 h 189"/>
              <a:gd name="T8" fmla="*/ 184890 w 189"/>
              <a:gd name="T9" fmla="*/ 92162 h 189"/>
              <a:gd name="T10" fmla="*/ 127173 w 189"/>
              <a:gd name="T11" fmla="*/ 78436 h 189"/>
              <a:gd name="T12" fmla="*/ 127173 w 189"/>
              <a:gd name="T13" fmla="*/ 105888 h 189"/>
              <a:gd name="T14" fmla="*/ 184890 w 189"/>
              <a:gd name="T15" fmla="*/ 92162 h 189"/>
              <a:gd name="T16" fmla="*/ 2935 w 189"/>
              <a:gd name="T17" fmla="*/ 70592 h 189"/>
              <a:gd name="T18" fmla="*/ 95869 w 189"/>
              <a:gd name="T19" fmla="*/ 59807 h 189"/>
              <a:gd name="T20" fmla="*/ 128151 w 189"/>
              <a:gd name="T21" fmla="*/ 6863 h 189"/>
              <a:gd name="T22" fmla="*/ 75326 w 189"/>
              <a:gd name="T23" fmla="*/ 54905 h 189"/>
              <a:gd name="T24" fmla="*/ 22500 w 189"/>
              <a:gd name="T25" fmla="*/ 31374 h 189"/>
              <a:gd name="T26" fmla="*/ 73369 w 189"/>
              <a:gd name="T27" fmla="*/ 22550 h 189"/>
              <a:gd name="T28" fmla="*/ 22500 w 189"/>
              <a:gd name="T29" fmla="*/ 31374 h 189"/>
              <a:gd name="T30" fmla="*/ 9783 w 189"/>
              <a:gd name="T31" fmla="*/ 50983 h 189"/>
              <a:gd name="T32" fmla="*/ 86086 w 189"/>
              <a:gd name="T33" fmla="*/ 38237 h 189"/>
              <a:gd name="T34" fmla="*/ 108586 w 189"/>
              <a:gd name="T35" fmla="*/ 980 h 189"/>
              <a:gd name="T36" fmla="*/ 71413 w 189"/>
              <a:gd name="T37" fmla="*/ 35296 h 189"/>
              <a:gd name="T38" fmla="*/ 978 w 189"/>
              <a:gd name="T39" fmla="*/ 109810 h 189"/>
              <a:gd name="T40" fmla="*/ 111521 w 189"/>
              <a:gd name="T41" fmla="*/ 120595 h 189"/>
              <a:gd name="T42" fmla="*/ 148695 w 189"/>
              <a:gd name="T43" fmla="*/ 165695 h 189"/>
              <a:gd name="T44" fmla="*/ 77282 w 189"/>
              <a:gd name="T45" fmla="*/ 94123 h 189"/>
              <a:gd name="T46" fmla="*/ 978 w 189"/>
              <a:gd name="T47" fmla="*/ 109810 h 189"/>
              <a:gd name="T48" fmla="*/ 75326 w 189"/>
              <a:gd name="T49" fmla="*/ 129419 h 189"/>
              <a:gd name="T50" fmla="*/ 128151 w 189"/>
              <a:gd name="T51" fmla="*/ 177460 h 189"/>
              <a:gd name="T52" fmla="*/ 95869 w 189"/>
              <a:gd name="T53" fmla="*/ 125497 h 189"/>
              <a:gd name="T54" fmla="*/ 2935 w 189"/>
              <a:gd name="T55" fmla="*/ 113732 h 189"/>
              <a:gd name="T56" fmla="*/ 22500 w 189"/>
              <a:gd name="T57" fmla="*/ 152949 h 189"/>
              <a:gd name="T58" fmla="*/ 73369 w 189"/>
              <a:gd name="T59" fmla="*/ 161773 h 189"/>
              <a:gd name="T60" fmla="*/ 22500 w 189"/>
              <a:gd name="T61" fmla="*/ 152949 h 189"/>
              <a:gd name="T62" fmla="*/ 71413 w 189"/>
              <a:gd name="T63" fmla="*/ 149028 h 189"/>
              <a:gd name="T64" fmla="*/ 108586 w 189"/>
              <a:gd name="T65" fmla="*/ 183343 h 189"/>
              <a:gd name="T66" fmla="*/ 86086 w 189"/>
              <a:gd name="T67" fmla="*/ 146086 h 189"/>
              <a:gd name="T68" fmla="*/ 9783 w 189"/>
              <a:gd name="T69" fmla="*/ 133340 h 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9" h="189">
                <a:moveTo>
                  <a:pt x="1" y="76"/>
                </a:moveTo>
                <a:cubicBezTo>
                  <a:pt x="82" y="76"/>
                  <a:pt x="82" y="76"/>
                  <a:pt x="82" y="76"/>
                </a:cubicBezTo>
                <a:cubicBezTo>
                  <a:pt x="84" y="76"/>
                  <a:pt x="105" y="77"/>
                  <a:pt x="114" y="65"/>
                </a:cubicBezTo>
                <a:cubicBezTo>
                  <a:pt x="123" y="53"/>
                  <a:pt x="149" y="17"/>
                  <a:pt x="149" y="17"/>
                </a:cubicBezTo>
                <a:cubicBezTo>
                  <a:pt x="150" y="18"/>
                  <a:pt x="150" y="18"/>
                  <a:pt x="152" y="19"/>
                </a:cubicBezTo>
                <a:cubicBezTo>
                  <a:pt x="152" y="19"/>
                  <a:pt x="109" y="79"/>
                  <a:pt x="109" y="79"/>
                </a:cubicBezTo>
                <a:cubicBezTo>
                  <a:pt x="101" y="90"/>
                  <a:pt x="89" y="92"/>
                  <a:pt x="79" y="92"/>
                </a:cubicBezTo>
                <a:cubicBezTo>
                  <a:pt x="0" y="92"/>
                  <a:pt x="0" y="92"/>
                  <a:pt x="0" y="92"/>
                </a:cubicBezTo>
                <a:cubicBezTo>
                  <a:pt x="0" y="88"/>
                  <a:pt x="0" y="82"/>
                  <a:pt x="1" y="76"/>
                </a:cubicBezTo>
                <a:moveTo>
                  <a:pt x="189" y="94"/>
                </a:moveTo>
                <a:cubicBezTo>
                  <a:pt x="189" y="70"/>
                  <a:pt x="180" y="48"/>
                  <a:pt x="165" y="32"/>
                </a:cubicBezTo>
                <a:cubicBezTo>
                  <a:pt x="130" y="80"/>
                  <a:pt x="130" y="80"/>
                  <a:pt x="130" y="80"/>
                </a:cubicBezTo>
                <a:cubicBezTo>
                  <a:pt x="127" y="84"/>
                  <a:pt x="121" y="91"/>
                  <a:pt x="112" y="94"/>
                </a:cubicBezTo>
                <a:cubicBezTo>
                  <a:pt x="121" y="97"/>
                  <a:pt x="127" y="104"/>
                  <a:pt x="130" y="108"/>
                </a:cubicBezTo>
                <a:cubicBezTo>
                  <a:pt x="165" y="156"/>
                  <a:pt x="165" y="156"/>
                  <a:pt x="165" y="156"/>
                </a:cubicBezTo>
                <a:cubicBezTo>
                  <a:pt x="180" y="140"/>
                  <a:pt x="189" y="118"/>
                  <a:pt x="189" y="94"/>
                </a:cubicBezTo>
                <a:moveTo>
                  <a:pt x="8" y="56"/>
                </a:moveTo>
                <a:cubicBezTo>
                  <a:pt x="6" y="61"/>
                  <a:pt x="4" y="66"/>
                  <a:pt x="3" y="72"/>
                </a:cubicBezTo>
                <a:cubicBezTo>
                  <a:pt x="76" y="72"/>
                  <a:pt x="76" y="72"/>
                  <a:pt x="76" y="72"/>
                </a:cubicBezTo>
                <a:cubicBezTo>
                  <a:pt x="88" y="72"/>
                  <a:pt x="95" y="65"/>
                  <a:pt x="98" y="61"/>
                </a:cubicBezTo>
                <a:cubicBezTo>
                  <a:pt x="119" y="32"/>
                  <a:pt x="135" y="9"/>
                  <a:pt x="135" y="9"/>
                </a:cubicBezTo>
                <a:cubicBezTo>
                  <a:pt x="133" y="7"/>
                  <a:pt x="131" y="7"/>
                  <a:pt x="131" y="7"/>
                </a:cubicBezTo>
                <a:cubicBezTo>
                  <a:pt x="131" y="7"/>
                  <a:pt x="103" y="46"/>
                  <a:pt x="103" y="46"/>
                </a:cubicBezTo>
                <a:cubicBezTo>
                  <a:pt x="98" y="51"/>
                  <a:pt x="95" y="56"/>
                  <a:pt x="77" y="56"/>
                </a:cubicBezTo>
                <a:cubicBezTo>
                  <a:pt x="8" y="56"/>
                  <a:pt x="8" y="56"/>
                  <a:pt x="8" y="56"/>
                </a:cubicBezTo>
                <a:moveTo>
                  <a:pt x="23" y="32"/>
                </a:moveTo>
                <a:cubicBezTo>
                  <a:pt x="62" y="32"/>
                  <a:pt x="62" y="32"/>
                  <a:pt x="62" y="32"/>
                </a:cubicBezTo>
                <a:cubicBezTo>
                  <a:pt x="69" y="32"/>
                  <a:pt x="73" y="26"/>
                  <a:pt x="75" y="23"/>
                </a:cubicBezTo>
                <a:cubicBezTo>
                  <a:pt x="75" y="23"/>
                  <a:pt x="92" y="0"/>
                  <a:pt x="92" y="0"/>
                </a:cubicBezTo>
                <a:cubicBezTo>
                  <a:pt x="69" y="0"/>
                  <a:pt x="43" y="9"/>
                  <a:pt x="23" y="32"/>
                </a:cubicBezTo>
                <a:moveTo>
                  <a:pt x="20" y="36"/>
                </a:moveTo>
                <a:cubicBezTo>
                  <a:pt x="15" y="42"/>
                  <a:pt x="11" y="49"/>
                  <a:pt x="10" y="52"/>
                </a:cubicBezTo>
                <a:cubicBezTo>
                  <a:pt x="69" y="52"/>
                  <a:pt x="69" y="52"/>
                  <a:pt x="69" y="52"/>
                </a:cubicBezTo>
                <a:cubicBezTo>
                  <a:pt x="76" y="52"/>
                  <a:pt x="83" y="48"/>
                  <a:pt x="88" y="39"/>
                </a:cubicBezTo>
                <a:cubicBezTo>
                  <a:pt x="89" y="39"/>
                  <a:pt x="115" y="2"/>
                  <a:pt x="115" y="2"/>
                </a:cubicBezTo>
                <a:cubicBezTo>
                  <a:pt x="111" y="1"/>
                  <a:pt x="111" y="1"/>
                  <a:pt x="111" y="1"/>
                </a:cubicBezTo>
                <a:cubicBezTo>
                  <a:pt x="93" y="26"/>
                  <a:pt x="93" y="26"/>
                  <a:pt x="93" y="26"/>
                </a:cubicBezTo>
                <a:cubicBezTo>
                  <a:pt x="93" y="26"/>
                  <a:pt x="85" y="37"/>
                  <a:pt x="73" y="36"/>
                </a:cubicBezTo>
                <a:cubicBezTo>
                  <a:pt x="20" y="36"/>
                  <a:pt x="20" y="36"/>
                  <a:pt x="20" y="36"/>
                </a:cubicBezTo>
                <a:moveTo>
                  <a:pt x="1" y="112"/>
                </a:moveTo>
                <a:cubicBezTo>
                  <a:pt x="82" y="112"/>
                  <a:pt x="82" y="112"/>
                  <a:pt x="82" y="112"/>
                </a:cubicBezTo>
                <a:cubicBezTo>
                  <a:pt x="84" y="112"/>
                  <a:pt x="105" y="111"/>
                  <a:pt x="114" y="123"/>
                </a:cubicBezTo>
                <a:cubicBezTo>
                  <a:pt x="123" y="135"/>
                  <a:pt x="149" y="172"/>
                  <a:pt x="149" y="172"/>
                </a:cubicBezTo>
                <a:cubicBezTo>
                  <a:pt x="150" y="171"/>
                  <a:pt x="150" y="170"/>
                  <a:pt x="152" y="169"/>
                </a:cubicBezTo>
                <a:cubicBezTo>
                  <a:pt x="152" y="169"/>
                  <a:pt x="109" y="109"/>
                  <a:pt x="109" y="109"/>
                </a:cubicBezTo>
                <a:cubicBezTo>
                  <a:pt x="101" y="99"/>
                  <a:pt x="89" y="96"/>
                  <a:pt x="79" y="96"/>
                </a:cubicBezTo>
                <a:cubicBezTo>
                  <a:pt x="0" y="96"/>
                  <a:pt x="0" y="96"/>
                  <a:pt x="0" y="96"/>
                </a:cubicBezTo>
                <a:cubicBezTo>
                  <a:pt x="0" y="100"/>
                  <a:pt x="0" y="107"/>
                  <a:pt x="1" y="112"/>
                </a:cubicBezTo>
                <a:moveTo>
                  <a:pt x="8" y="132"/>
                </a:moveTo>
                <a:cubicBezTo>
                  <a:pt x="77" y="132"/>
                  <a:pt x="77" y="132"/>
                  <a:pt x="77" y="132"/>
                </a:cubicBezTo>
                <a:cubicBezTo>
                  <a:pt x="95" y="132"/>
                  <a:pt x="98" y="137"/>
                  <a:pt x="103" y="142"/>
                </a:cubicBezTo>
                <a:cubicBezTo>
                  <a:pt x="103" y="142"/>
                  <a:pt x="131" y="181"/>
                  <a:pt x="131" y="181"/>
                </a:cubicBezTo>
                <a:cubicBezTo>
                  <a:pt x="131" y="181"/>
                  <a:pt x="133" y="181"/>
                  <a:pt x="135" y="180"/>
                </a:cubicBezTo>
                <a:cubicBezTo>
                  <a:pt x="135" y="180"/>
                  <a:pt x="119" y="156"/>
                  <a:pt x="98" y="128"/>
                </a:cubicBezTo>
                <a:cubicBezTo>
                  <a:pt x="95" y="123"/>
                  <a:pt x="88" y="116"/>
                  <a:pt x="76" y="116"/>
                </a:cubicBezTo>
                <a:cubicBezTo>
                  <a:pt x="76" y="116"/>
                  <a:pt x="3" y="116"/>
                  <a:pt x="3" y="116"/>
                </a:cubicBezTo>
                <a:cubicBezTo>
                  <a:pt x="4" y="122"/>
                  <a:pt x="6" y="128"/>
                  <a:pt x="8" y="132"/>
                </a:cubicBezTo>
                <a:moveTo>
                  <a:pt x="23" y="156"/>
                </a:moveTo>
                <a:cubicBezTo>
                  <a:pt x="43" y="179"/>
                  <a:pt x="69" y="188"/>
                  <a:pt x="92" y="189"/>
                </a:cubicBezTo>
                <a:cubicBezTo>
                  <a:pt x="75" y="165"/>
                  <a:pt x="75" y="165"/>
                  <a:pt x="75" y="165"/>
                </a:cubicBezTo>
                <a:cubicBezTo>
                  <a:pt x="73" y="163"/>
                  <a:pt x="69" y="156"/>
                  <a:pt x="62" y="156"/>
                </a:cubicBezTo>
                <a:cubicBezTo>
                  <a:pt x="23" y="156"/>
                  <a:pt x="23" y="156"/>
                  <a:pt x="23" y="156"/>
                </a:cubicBezTo>
                <a:moveTo>
                  <a:pt x="20" y="152"/>
                </a:moveTo>
                <a:cubicBezTo>
                  <a:pt x="73" y="152"/>
                  <a:pt x="73" y="152"/>
                  <a:pt x="73" y="152"/>
                </a:cubicBezTo>
                <a:cubicBezTo>
                  <a:pt x="85" y="152"/>
                  <a:pt x="93" y="162"/>
                  <a:pt x="93" y="162"/>
                </a:cubicBezTo>
                <a:cubicBezTo>
                  <a:pt x="111" y="187"/>
                  <a:pt x="111" y="187"/>
                  <a:pt x="111" y="187"/>
                </a:cubicBezTo>
                <a:cubicBezTo>
                  <a:pt x="115" y="186"/>
                  <a:pt x="115" y="186"/>
                  <a:pt x="115" y="186"/>
                </a:cubicBezTo>
                <a:cubicBezTo>
                  <a:pt x="115" y="186"/>
                  <a:pt x="89" y="149"/>
                  <a:pt x="88" y="149"/>
                </a:cubicBezTo>
                <a:cubicBezTo>
                  <a:pt x="83" y="140"/>
                  <a:pt x="76" y="137"/>
                  <a:pt x="69" y="136"/>
                </a:cubicBezTo>
                <a:cubicBezTo>
                  <a:pt x="10" y="136"/>
                  <a:pt x="10" y="136"/>
                  <a:pt x="10" y="136"/>
                </a:cubicBezTo>
                <a:cubicBezTo>
                  <a:pt x="12" y="141"/>
                  <a:pt x="15" y="146"/>
                  <a:pt x="20" y="152"/>
                </a:cubicBezTo>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ooter Placeholder 4"/>
          <p:cNvSpPr txBox="1">
            <a:spLocks/>
          </p:cNvSpPr>
          <p:nvPr/>
        </p:nvSpPr>
        <p:spPr>
          <a:xfrm>
            <a:off x="5547359" y="4859338"/>
            <a:ext cx="2958465" cy="284162"/>
          </a:xfrm>
          <a:prstGeom prst="rect">
            <a:avLst/>
          </a:prstGeom>
        </p:spPr>
        <p:txBody>
          <a:bodyPr anchor="ctr"/>
          <a:lstStyle>
            <a:defPPr>
              <a:defRPr lang="en-US"/>
            </a:defPPr>
            <a:lvl1pPr>
              <a:lnSpc>
                <a:spcPct val="90000"/>
              </a:lnSpc>
              <a:spcBef>
                <a:spcPts val="0"/>
              </a:spcBef>
              <a:defRPr sz="800" cap="all" baseline="0">
                <a:solidFill>
                  <a:schemeClr val="bg1"/>
                </a:solidFill>
              </a:defRPr>
            </a:lvl1pPr>
          </a:lstStyle>
          <a:p>
            <a:pPr algn="r" fontAlgn="auto">
              <a:spcAft>
                <a:spcPts val="0"/>
              </a:spcAft>
              <a:defRPr/>
            </a:pPr>
            <a:r>
              <a:rPr lang="en-US" dirty="0">
                <a:solidFill>
                  <a:schemeClr val="bg1">
                    <a:alpha val="50000"/>
                  </a:schemeClr>
                </a:solidFill>
                <a:latin typeface="+mn-lt"/>
                <a:ea typeface="+mn-ea"/>
                <a:cs typeface="+mn-cs"/>
              </a:rPr>
              <a:t>© Kronos incorporated  │  </a:t>
            </a:r>
            <a:fld id="{726228B6-C89E-4635-B84A-CA780C6FD202}" type="datetime4">
              <a:rPr lang="en-US" smtClean="0">
                <a:solidFill>
                  <a:schemeClr val="bg1">
                    <a:alpha val="50000"/>
                  </a:schemeClr>
                </a:solidFill>
                <a:latin typeface="+mn-lt"/>
                <a:ea typeface="+mn-ea"/>
                <a:cs typeface="+mn-cs"/>
              </a:rPr>
              <a:pPr algn="r" fontAlgn="auto">
                <a:spcAft>
                  <a:spcPts val="0"/>
                </a:spcAft>
                <a:defRPr/>
              </a:pPr>
              <a:t>January 22, 2018</a:t>
            </a:fld>
            <a:r>
              <a:rPr lang="en-US" dirty="0">
                <a:solidFill>
                  <a:schemeClr val="bg1">
                    <a:alpha val="50000"/>
                  </a:schemeClr>
                </a:solidFill>
                <a:latin typeface="+mn-lt"/>
                <a:ea typeface="+mn-ea"/>
                <a:cs typeface="+mn-cs"/>
              </a:rPr>
              <a:t>  │</a:t>
            </a:r>
          </a:p>
        </p:txBody>
      </p:sp>
      <p:sp>
        <p:nvSpPr>
          <p:cNvPr id="10" name="Slide Number Placeholder 5"/>
          <p:cNvSpPr>
            <a:spLocks noGrp="1"/>
          </p:cNvSpPr>
          <p:nvPr>
            <p:ph type="sldNum" sz="quarter" idx="4"/>
          </p:nvPr>
        </p:nvSpPr>
        <p:spPr>
          <a:xfrm>
            <a:off x="8505825" y="4859338"/>
            <a:ext cx="314325" cy="284162"/>
          </a:xfrm>
          <a:prstGeom prst="rect">
            <a:avLst/>
          </a:prstGeom>
        </p:spPr>
        <p:txBody>
          <a:bodyPr vert="horz" wrap="square" lIns="91440" tIns="45720" rIns="91440" bIns="45720" numCol="1" anchor="ctr" anchorCtr="0" compatLnSpc="1">
            <a:prstTxWarp prst="textNoShape">
              <a:avLst/>
            </a:prstTxWarp>
          </a:bodyPr>
          <a:lstStyle>
            <a:lvl1pPr algn="r">
              <a:lnSpc>
                <a:spcPct val="90000"/>
              </a:lnSpc>
              <a:defRPr sz="800">
                <a:solidFill>
                  <a:srgbClr val="FFFFFF">
                    <a:alpha val="50000"/>
                  </a:srgbClr>
                </a:solidFill>
              </a:defRPr>
            </a:lvl1pPr>
          </a:lstStyle>
          <a:p>
            <a:fld id="{957BECD5-C9E8-2640-A10B-B12146CF0210}" type="slidenum">
              <a:rPr lang="en-US" smtClean="0"/>
              <a:pPr/>
              <a:t>‹#›</a:t>
            </a:fld>
            <a:endParaRPr lang="en-US" dirty="0"/>
          </a:p>
        </p:txBody>
      </p:sp>
    </p:spTree>
    <p:extLst>
      <p:ext uri="{BB962C8B-B14F-4D97-AF65-F5344CB8AC3E}">
        <p14:creationId xmlns:p14="http://schemas.microsoft.com/office/powerpoint/2010/main" val="3774475995"/>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 id="2147483844" r:id="rId18"/>
    <p:sldLayoutId id="2147483845" r:id="rId19"/>
    <p:sldLayoutId id="2147483846" r:id="rId20"/>
    <p:sldLayoutId id="2147483847" r:id="rId21"/>
    <p:sldLayoutId id="2147483848" r:id="rId22"/>
    <p:sldLayoutId id="2147483849" r:id="rId23"/>
    <p:sldLayoutId id="2147483850" r:id="rId24"/>
  </p:sldLayoutIdLst>
  <p:hf hdr="0" ftr="0" dt="0"/>
  <p:txStyles>
    <p:titleStyle>
      <a:lvl1pPr algn="l" defTabSz="457200" rtl="0" eaLnBrk="1" fontAlgn="base" hangingPunct="1">
        <a:lnSpc>
          <a:spcPct val="90000"/>
        </a:lnSpc>
        <a:spcBef>
          <a:spcPct val="0"/>
        </a:spcBef>
        <a:spcAft>
          <a:spcPct val="0"/>
        </a:spcAft>
        <a:defRPr sz="2800" b="1" kern="1200">
          <a:solidFill>
            <a:schemeClr val="accent2"/>
          </a:solidFill>
          <a:latin typeface="+mj-lt"/>
          <a:ea typeface="ＭＳ Ｐゴシック" charset="0"/>
          <a:cs typeface="Arial"/>
        </a:defRPr>
      </a:lvl1pPr>
      <a:lvl2pPr algn="l" defTabSz="457200" rtl="0" eaLnBrk="1" fontAlgn="base" hangingPunct="1">
        <a:lnSpc>
          <a:spcPct val="90000"/>
        </a:lnSpc>
        <a:spcBef>
          <a:spcPct val="0"/>
        </a:spcBef>
        <a:spcAft>
          <a:spcPct val="0"/>
        </a:spcAft>
        <a:defRPr sz="2800" b="1">
          <a:solidFill>
            <a:schemeClr val="accent2"/>
          </a:solidFill>
          <a:latin typeface="Arial" charset="0"/>
          <a:ea typeface="ＭＳ Ｐゴシック" charset="0"/>
          <a:cs typeface="Arial" charset="0"/>
        </a:defRPr>
      </a:lvl2pPr>
      <a:lvl3pPr algn="l" defTabSz="457200" rtl="0" eaLnBrk="1" fontAlgn="base" hangingPunct="1">
        <a:lnSpc>
          <a:spcPct val="90000"/>
        </a:lnSpc>
        <a:spcBef>
          <a:spcPct val="0"/>
        </a:spcBef>
        <a:spcAft>
          <a:spcPct val="0"/>
        </a:spcAft>
        <a:defRPr sz="2800" b="1">
          <a:solidFill>
            <a:schemeClr val="accent2"/>
          </a:solidFill>
          <a:latin typeface="Arial" charset="0"/>
          <a:ea typeface="ＭＳ Ｐゴシック" charset="0"/>
          <a:cs typeface="Arial" charset="0"/>
        </a:defRPr>
      </a:lvl3pPr>
      <a:lvl4pPr algn="l" defTabSz="457200" rtl="0" eaLnBrk="1" fontAlgn="base" hangingPunct="1">
        <a:lnSpc>
          <a:spcPct val="90000"/>
        </a:lnSpc>
        <a:spcBef>
          <a:spcPct val="0"/>
        </a:spcBef>
        <a:spcAft>
          <a:spcPct val="0"/>
        </a:spcAft>
        <a:defRPr sz="2800" b="1">
          <a:solidFill>
            <a:schemeClr val="accent2"/>
          </a:solidFill>
          <a:latin typeface="Arial" charset="0"/>
          <a:ea typeface="ＭＳ Ｐゴシック" charset="0"/>
          <a:cs typeface="Arial" charset="0"/>
        </a:defRPr>
      </a:lvl4pPr>
      <a:lvl5pPr algn="l" defTabSz="457200" rtl="0" eaLnBrk="1" fontAlgn="base" hangingPunct="1">
        <a:lnSpc>
          <a:spcPct val="90000"/>
        </a:lnSpc>
        <a:spcBef>
          <a:spcPct val="0"/>
        </a:spcBef>
        <a:spcAft>
          <a:spcPct val="0"/>
        </a:spcAft>
        <a:defRPr sz="2800" b="1">
          <a:solidFill>
            <a:schemeClr val="accent2"/>
          </a:solidFill>
          <a:latin typeface="Arial" charset="0"/>
          <a:ea typeface="ＭＳ Ｐゴシック" charset="0"/>
          <a:cs typeface="Arial" charset="0"/>
        </a:defRPr>
      </a:lvl5pPr>
      <a:lvl6pPr marL="457200" algn="l" defTabSz="457200" rtl="0" eaLnBrk="1" fontAlgn="base" hangingPunct="1">
        <a:lnSpc>
          <a:spcPct val="90000"/>
        </a:lnSpc>
        <a:spcBef>
          <a:spcPct val="0"/>
        </a:spcBef>
        <a:spcAft>
          <a:spcPct val="0"/>
        </a:spcAft>
        <a:defRPr sz="2800" b="1">
          <a:solidFill>
            <a:schemeClr val="accent2"/>
          </a:solidFill>
          <a:latin typeface="Arial" charset="0"/>
          <a:ea typeface="ＭＳ Ｐゴシック" charset="0"/>
          <a:cs typeface="Arial" charset="0"/>
        </a:defRPr>
      </a:lvl6pPr>
      <a:lvl7pPr marL="914400" algn="l" defTabSz="457200" rtl="0" eaLnBrk="1" fontAlgn="base" hangingPunct="1">
        <a:lnSpc>
          <a:spcPct val="90000"/>
        </a:lnSpc>
        <a:spcBef>
          <a:spcPct val="0"/>
        </a:spcBef>
        <a:spcAft>
          <a:spcPct val="0"/>
        </a:spcAft>
        <a:defRPr sz="2800" b="1">
          <a:solidFill>
            <a:schemeClr val="accent2"/>
          </a:solidFill>
          <a:latin typeface="Arial" charset="0"/>
          <a:ea typeface="ＭＳ Ｐゴシック" charset="0"/>
          <a:cs typeface="Arial" charset="0"/>
        </a:defRPr>
      </a:lvl7pPr>
      <a:lvl8pPr marL="1371600" algn="l" defTabSz="457200" rtl="0" eaLnBrk="1" fontAlgn="base" hangingPunct="1">
        <a:lnSpc>
          <a:spcPct val="90000"/>
        </a:lnSpc>
        <a:spcBef>
          <a:spcPct val="0"/>
        </a:spcBef>
        <a:spcAft>
          <a:spcPct val="0"/>
        </a:spcAft>
        <a:defRPr sz="2800" b="1">
          <a:solidFill>
            <a:schemeClr val="accent2"/>
          </a:solidFill>
          <a:latin typeface="Arial" charset="0"/>
          <a:ea typeface="ＭＳ Ｐゴシック" charset="0"/>
          <a:cs typeface="Arial" charset="0"/>
        </a:defRPr>
      </a:lvl8pPr>
      <a:lvl9pPr marL="1828800" algn="l" defTabSz="457200" rtl="0" eaLnBrk="1" fontAlgn="base" hangingPunct="1">
        <a:lnSpc>
          <a:spcPct val="90000"/>
        </a:lnSpc>
        <a:spcBef>
          <a:spcPct val="0"/>
        </a:spcBef>
        <a:spcAft>
          <a:spcPct val="0"/>
        </a:spcAft>
        <a:defRPr sz="2800" b="1">
          <a:solidFill>
            <a:schemeClr val="accent2"/>
          </a:solidFill>
          <a:latin typeface="Arial" charset="0"/>
          <a:ea typeface="ＭＳ Ｐゴシック" charset="0"/>
          <a:cs typeface="Arial" charset="0"/>
        </a:defRPr>
      </a:lvl9pPr>
    </p:titleStyle>
    <p:bodyStyle>
      <a:lvl1pPr marL="228600" indent="-228600" algn="l" defTabSz="457200" rtl="0" eaLnBrk="1" fontAlgn="base" hangingPunct="1">
        <a:spcBef>
          <a:spcPts val="1200"/>
        </a:spcBef>
        <a:spcAft>
          <a:spcPct val="0"/>
        </a:spcAft>
        <a:buClr>
          <a:schemeClr val="accent2"/>
        </a:buClr>
        <a:buFont typeface="Arial" charset="0"/>
        <a:buChar char="•"/>
        <a:defRPr sz="2000" kern="1200">
          <a:solidFill>
            <a:srgbClr val="646D73"/>
          </a:solidFill>
          <a:latin typeface="+mn-lt"/>
          <a:ea typeface="ＭＳ Ｐゴシック" charset="0"/>
          <a:cs typeface="Arial"/>
        </a:defRPr>
      </a:lvl1pPr>
      <a:lvl2pPr marL="631825" indent="-288925" algn="l" defTabSz="457200" rtl="0" eaLnBrk="1" fontAlgn="base" hangingPunct="1">
        <a:spcBef>
          <a:spcPts val="600"/>
        </a:spcBef>
        <a:spcAft>
          <a:spcPct val="0"/>
        </a:spcAft>
        <a:buFont typeface="Arial" charset="0"/>
        <a:buChar char="−"/>
        <a:defRPr kern="1200">
          <a:solidFill>
            <a:srgbClr val="646D73"/>
          </a:solidFill>
          <a:latin typeface="+mn-lt"/>
          <a:ea typeface="Arial" charset="0"/>
          <a:cs typeface="Arial"/>
        </a:defRPr>
      </a:lvl2pPr>
      <a:lvl3pPr marL="974725" indent="-228600" algn="l" defTabSz="457200" rtl="0" eaLnBrk="1" fontAlgn="base" hangingPunct="1">
        <a:spcBef>
          <a:spcPts val="600"/>
        </a:spcBef>
        <a:spcAft>
          <a:spcPct val="0"/>
        </a:spcAft>
        <a:buFont typeface="Arial" charset="0"/>
        <a:buChar char="•"/>
        <a:defRPr sz="1600" kern="1200">
          <a:solidFill>
            <a:srgbClr val="646D73"/>
          </a:solidFill>
          <a:latin typeface="+mn-lt"/>
          <a:ea typeface="Arial" charset="0"/>
          <a:cs typeface="Arial"/>
        </a:defRPr>
      </a:lvl3pPr>
      <a:lvl4pPr marL="1317625" indent="-228600" algn="l" defTabSz="457200" rtl="0" eaLnBrk="1" fontAlgn="base" hangingPunct="1">
        <a:spcBef>
          <a:spcPts val="600"/>
        </a:spcBef>
        <a:spcAft>
          <a:spcPct val="0"/>
        </a:spcAft>
        <a:buFont typeface="Arial" charset="0"/>
        <a:buChar char="−"/>
        <a:defRPr sz="1400" kern="1200">
          <a:solidFill>
            <a:srgbClr val="646D73"/>
          </a:solidFill>
          <a:latin typeface="+mn-lt"/>
          <a:ea typeface="Arial" charset="0"/>
          <a:cs typeface="Arial"/>
        </a:defRPr>
      </a:lvl4pPr>
      <a:lvl5pPr marL="1660525" indent="-228600" algn="l" defTabSz="457200" rtl="0" eaLnBrk="1" fontAlgn="base" hangingPunct="1">
        <a:spcBef>
          <a:spcPts val="600"/>
        </a:spcBef>
        <a:spcAft>
          <a:spcPct val="0"/>
        </a:spcAft>
        <a:buFont typeface="Arial" charset="0"/>
        <a:buChar char="•"/>
        <a:defRPr sz="1400" kern="1200">
          <a:solidFill>
            <a:srgbClr val="646D73"/>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3787975"/>
            <a:ext cx="3574257" cy="1355526"/>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3788469"/>
            <a:ext cx="9146380" cy="1355032"/>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274320"/>
            <a:ext cx="7520940" cy="411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825471"/>
            <a:ext cx="7520940" cy="26848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4402836"/>
            <a:ext cx="2176272" cy="150876"/>
          </a:xfrm>
          <a:prstGeom prst="rect">
            <a:avLst/>
          </a:prstGeom>
        </p:spPr>
        <p:txBody>
          <a:bodyPr vert="horz" lIns="91440" tIns="45720" rIns="91440" bIns="45720" rtlCol="0" anchor="ctr"/>
          <a:lstStyle>
            <a:lvl1pPr algn="l">
              <a:defRPr sz="1200">
                <a:solidFill>
                  <a:srgbClr val="FFFFFF"/>
                </a:solidFill>
              </a:defRPr>
            </a:lvl1pPr>
          </a:lstStyle>
          <a:p>
            <a:fld id="{62B1B13E-D5AF-485E-81A1-82A140076526}" type="datetime4">
              <a:rPr lang="en-US" smtClean="0"/>
              <a:pPr/>
              <a:t>January 22, 2018</a:t>
            </a:fld>
            <a:endParaRPr lang="en-US" dirty="0"/>
          </a:p>
        </p:txBody>
      </p:sp>
      <p:sp>
        <p:nvSpPr>
          <p:cNvPr id="5" name="Footer Placeholder 4"/>
          <p:cNvSpPr>
            <a:spLocks noGrp="1"/>
          </p:cNvSpPr>
          <p:nvPr>
            <p:ph type="ftr" sz="quarter" idx="3"/>
          </p:nvPr>
        </p:nvSpPr>
        <p:spPr>
          <a:xfrm>
            <a:off x="3517514" y="4713842"/>
            <a:ext cx="4724400" cy="20574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4628117"/>
            <a:ext cx="502920" cy="37719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957BECD5-C9E8-2640-A10B-B12146CF021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772" r:id="rId13"/>
    <p:sldLayoutId id="2147483773" r:id="rId14"/>
    <p:sldLayoutId id="2147483799" r:id="rId15"/>
    <p:sldLayoutId id="2147483774" r:id="rId16"/>
    <p:sldLayoutId id="2147483825" r:id="rId17"/>
    <p:sldLayoutId id="2147483778" r:id="rId18"/>
    <p:sldLayoutId id="2147483780" r:id="rId19"/>
    <p:sldLayoutId id="2147483782" r:id="rId20"/>
    <p:sldLayoutId id="2147483784" r:id="rId21"/>
    <p:sldLayoutId id="2147483797" r:id="rId22"/>
    <p:sldLayoutId id="2147483798" r:id="rId23"/>
    <p:sldLayoutId id="2147483796" r:id="rId24"/>
    <p:sldLayoutId id="2147483794" r:id="rId25"/>
    <p:sldLayoutId id="2147483776" r:id="rId26"/>
  </p:sldLayoutIdLst>
  <p:hf hdr="0" ftr="0" dt="0"/>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0.emf"/></Relationships>
</file>

<file path=ppt/slides/_rels/slide4.xml.rels><?xml version="1.0" encoding="UTF-8" standalone="yes"?>
<Relationships xmlns="http://schemas.openxmlformats.org/package/2006/relationships"><Relationship Id="rId11" Type="http://schemas.openxmlformats.org/officeDocument/2006/relationships/image" Target="../media/image29.png"/><Relationship Id="rId12" Type="http://schemas.openxmlformats.org/officeDocument/2006/relationships/image" Target="../media/image30.png"/><Relationship Id="rId1" Type="http://schemas.openxmlformats.org/officeDocument/2006/relationships/slideLayout" Target="../slideLayouts/slideLayout55.xml"/><Relationship Id="rId2" Type="http://schemas.openxmlformats.org/officeDocument/2006/relationships/notesSlide" Target="../notesSlides/notesSlide1.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5.xml"/><Relationship Id="rId3"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18.png"/><Relationship Id="rId1" Type="http://schemas.openxmlformats.org/officeDocument/2006/relationships/tags" Target="../tags/tag3.xml"/><Relationship Id="rId2"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4.xml"/><Relationship Id="rId3" Type="http://schemas.openxmlformats.org/officeDocument/2006/relationships/image" Target="../media/image3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2522" y="1098758"/>
            <a:ext cx="2479387" cy="3528124"/>
          </a:xfrm>
        </p:spPr>
        <p:txBody>
          <a:bodyPr/>
          <a:lstStyle/>
          <a:p>
            <a:r>
              <a:rPr lang="en-US" sz="2400" dirty="0" smtClean="0">
                <a:solidFill>
                  <a:schemeClr val="accent1">
                    <a:lumMod val="50000"/>
                    <a:lumOff val="50000"/>
                  </a:schemeClr>
                </a:solidFill>
              </a:rPr>
              <a:t>Products</a:t>
            </a:r>
            <a:br>
              <a:rPr lang="en-US" sz="2400" dirty="0" smtClean="0">
                <a:solidFill>
                  <a:schemeClr val="accent1">
                    <a:lumMod val="50000"/>
                    <a:lumOff val="50000"/>
                  </a:schemeClr>
                </a:solidFill>
              </a:rPr>
            </a:br>
            <a:r>
              <a:rPr lang="en-US" sz="2400" dirty="0" smtClean="0">
                <a:solidFill>
                  <a:schemeClr val="accent1">
                    <a:lumMod val="50000"/>
                    <a:lumOff val="50000"/>
                  </a:schemeClr>
                </a:solidFill>
              </a:rPr>
              <a:t>&amp; </a:t>
            </a:r>
            <a:r>
              <a:rPr lang="en-US" sz="2400" dirty="0">
                <a:solidFill>
                  <a:schemeClr val="accent1">
                    <a:lumMod val="50000"/>
                    <a:lumOff val="50000"/>
                  </a:schemeClr>
                </a:solidFill>
              </a:rPr>
              <a:t>Services </a:t>
            </a:r>
            <a:r>
              <a:rPr lang="en-US" sz="2400" dirty="0" smtClean="0">
                <a:solidFill>
                  <a:schemeClr val="accent1">
                    <a:lumMod val="50000"/>
                    <a:lumOff val="50000"/>
                  </a:schemeClr>
                </a:solidFill>
              </a:rPr>
              <a:t>Overview</a:t>
            </a:r>
            <a:endParaRPr lang="en-US" sz="2400" dirty="0">
              <a:solidFill>
                <a:schemeClr val="accent1">
                  <a:lumMod val="50000"/>
                  <a:lumOff val="50000"/>
                </a:schemeClr>
              </a:solidFill>
            </a:endParaRPr>
          </a:p>
        </p:txBody>
      </p:sp>
      <p:pic>
        <p:nvPicPr>
          <p:cNvPr id="5" name="Picture 4" descr="workforce-go-Logo-transp-V1_RG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811" y="3350536"/>
            <a:ext cx="2990088" cy="975709"/>
          </a:xfrm>
          <a:prstGeom prst="rect">
            <a:avLst/>
          </a:prstGeom>
        </p:spPr>
      </p:pic>
    </p:spTree>
  </p:cSld>
  <p:clrMapOvr>
    <a:masterClrMapping/>
  </p:clrMapOvr>
  <p:transition xmlns:p14="http://schemas.microsoft.com/office/powerpoint/2010/mai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435866"/>
            <a:ext cx="8496300" cy="601301"/>
          </a:xfrm>
        </p:spPr>
        <p:txBody>
          <a:bodyPr/>
          <a:lstStyle/>
          <a:p>
            <a:pPr algn="ctr"/>
            <a:endParaRPr lang="en-US" dirty="0">
              <a:solidFill>
                <a:schemeClr val="accent1"/>
              </a:solidFill>
            </a:endParaRPr>
          </a:p>
        </p:txBody>
      </p:sp>
      <p:sp>
        <p:nvSpPr>
          <p:cNvPr id="16" name="TextBox 15"/>
          <p:cNvSpPr txBox="1"/>
          <p:nvPr/>
        </p:nvSpPr>
        <p:spPr>
          <a:xfrm>
            <a:off x="2529782" y="1552375"/>
            <a:ext cx="7196270" cy="1804383"/>
          </a:xfrm>
          <a:prstGeom prst="rect">
            <a:avLst/>
          </a:prstGeom>
          <a:noFill/>
        </p:spPr>
        <p:txBody>
          <a:bodyPr wrap="square" rtlCol="0">
            <a:spAutoFit/>
          </a:bodyPr>
          <a:lstStyle/>
          <a:p>
            <a:pPr algn="ctr">
              <a:lnSpc>
                <a:spcPct val="95000"/>
              </a:lnSpc>
              <a:spcBef>
                <a:spcPts val="600"/>
              </a:spcBef>
            </a:pPr>
            <a:endParaRPr lang="en-US" dirty="0" err="1" smtClean="0">
              <a:solidFill>
                <a:schemeClr val="tx2">
                  <a:lumMod val="50000"/>
                </a:schemeClr>
              </a:solidFill>
            </a:endParaRPr>
          </a:p>
        </p:txBody>
      </p:sp>
      <p:sp>
        <p:nvSpPr>
          <p:cNvPr id="17" name="Rectangle 16"/>
          <p:cNvSpPr/>
          <p:nvPr/>
        </p:nvSpPr>
        <p:spPr>
          <a:xfrm>
            <a:off x="745832" y="1461650"/>
            <a:ext cx="8042890" cy="2308324"/>
          </a:xfrm>
          <a:prstGeom prst="rect">
            <a:avLst/>
          </a:prstGeom>
        </p:spPr>
        <p:txBody>
          <a:bodyPr wrap="square">
            <a:spAutoFit/>
          </a:bodyPr>
          <a:lstStyle/>
          <a:p>
            <a:r>
              <a:rPr lang="en-US" b="1" dirty="0"/>
              <a:t>About Workforce Go!</a:t>
            </a:r>
            <a:endParaRPr lang="en-US" dirty="0"/>
          </a:p>
          <a:p>
            <a:r>
              <a:rPr lang="en-US" sz="1400" dirty="0"/>
              <a:t>Think of us as the experts who can help you get payroll, people, and time done right. We provide a portfolio of cloud-based and on premise human capital management (HCM) solutions that integrate with Sage ERP and other accounting systems.</a:t>
            </a:r>
          </a:p>
          <a:p>
            <a:r>
              <a:rPr lang="en-US" sz="1400" dirty="0"/>
              <a:t> </a:t>
            </a:r>
          </a:p>
          <a:p>
            <a:r>
              <a:rPr lang="en-US" sz="1400" dirty="0"/>
              <a:t>Let us be your attentive partner. We will take the time to find out what makes your organization and people tick and truly listen. With an unwavering passion for customer success, our team is dedicated to standing by your side every step of the way. We look forward to streamlining processes for those businesses with the most complex needs. When you turn to us, we’ll make it all seem simple.</a:t>
            </a:r>
          </a:p>
        </p:txBody>
      </p:sp>
      <p:pic>
        <p:nvPicPr>
          <p:cNvPr id="18" name="Picture 17" descr="WFG_logo_cmyk_JPE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0058" y="391920"/>
            <a:ext cx="5663184" cy="938784"/>
          </a:xfrm>
          <a:prstGeom prst="rect">
            <a:avLst/>
          </a:prstGeom>
        </p:spPr>
      </p:pic>
    </p:spTree>
    <p:extLst>
      <p:ext uri="{BB962C8B-B14F-4D97-AF65-F5344CB8AC3E}">
        <p14:creationId xmlns:p14="http://schemas.microsoft.com/office/powerpoint/2010/main" val="122000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435866"/>
            <a:ext cx="8496300" cy="601301"/>
          </a:xfrm>
        </p:spPr>
        <p:txBody>
          <a:bodyPr/>
          <a:lstStyle/>
          <a:p>
            <a:pPr algn="ctr"/>
            <a:r>
              <a:rPr lang="en-US" dirty="0" smtClean="0">
                <a:solidFill>
                  <a:schemeClr val="accent1"/>
                </a:solidFill>
              </a:rPr>
              <a:t>Reasons to choose Workforce Go! HCM</a:t>
            </a:r>
            <a:endParaRPr lang="en-US" dirty="0">
              <a:solidFill>
                <a:schemeClr val="accent1"/>
              </a:solidFill>
            </a:endParaRPr>
          </a:p>
        </p:txBody>
      </p:sp>
      <p:sp>
        <p:nvSpPr>
          <p:cNvPr id="3" name="Content Placeholder 2"/>
          <p:cNvSpPr>
            <a:spLocks noGrp="1"/>
          </p:cNvSpPr>
          <p:nvPr>
            <p:ph idx="1"/>
          </p:nvPr>
        </p:nvSpPr>
        <p:spPr>
          <a:xfrm>
            <a:off x="192299" y="1559256"/>
            <a:ext cx="2692944" cy="2648527"/>
          </a:xfrm>
        </p:spPr>
        <p:txBody>
          <a:bodyPr/>
          <a:lstStyle/>
          <a:p>
            <a:r>
              <a:rPr lang="en-US" dirty="0"/>
              <a:t>Unified Platform</a:t>
            </a:r>
          </a:p>
          <a:p>
            <a:pPr lvl="0" eaLnBrk="0" fontAlgn="auto" hangingPunct="0">
              <a:spcBef>
                <a:spcPts val="600"/>
              </a:spcBef>
              <a:spcAft>
                <a:spcPts val="0"/>
              </a:spcAft>
              <a:buClr>
                <a:srgbClr val="ED4F33"/>
              </a:buClr>
              <a:defRPr/>
            </a:pPr>
            <a:r>
              <a:rPr lang="en-US" cap="none" dirty="0">
                <a:solidFill>
                  <a:srgbClr val="373737"/>
                </a:solidFill>
                <a:cs typeface="Arial" charset="0"/>
              </a:rPr>
              <a:t>Recruiting, HR, timekeeping, scheduling, payroll, and more</a:t>
            </a:r>
          </a:p>
          <a:p>
            <a:pPr marL="174625" lvl="0" indent="-174625" eaLnBrk="0" fontAlgn="auto" hangingPunct="0">
              <a:spcBef>
                <a:spcPts val="600"/>
              </a:spcBef>
              <a:spcAft>
                <a:spcPts val="0"/>
              </a:spcAft>
              <a:buClr>
                <a:schemeClr val="accent3"/>
              </a:buClr>
              <a:buFont typeface="Arial" pitchFamily="34" charset="0"/>
              <a:buChar char="•"/>
              <a:defRPr/>
            </a:pPr>
            <a:r>
              <a:rPr lang="en-US" b="0" cap="none" dirty="0">
                <a:solidFill>
                  <a:srgbClr val="343433"/>
                </a:solidFill>
                <a:cs typeface="Arial" charset="0"/>
              </a:rPr>
              <a:t>Single employee record</a:t>
            </a:r>
          </a:p>
          <a:p>
            <a:pPr marL="174625" lvl="0" indent="-174625" eaLnBrk="0" fontAlgn="auto" hangingPunct="0">
              <a:spcBef>
                <a:spcPts val="600"/>
              </a:spcBef>
              <a:spcAft>
                <a:spcPts val="0"/>
              </a:spcAft>
              <a:buClr>
                <a:schemeClr val="accent3"/>
              </a:buClr>
              <a:buFont typeface="Arial" pitchFamily="34" charset="0"/>
              <a:buChar char="•"/>
              <a:defRPr/>
            </a:pPr>
            <a:r>
              <a:rPr lang="en-US" b="0" cap="none" dirty="0">
                <a:solidFill>
                  <a:srgbClr val="373737"/>
                </a:solidFill>
                <a:cs typeface="Arial" charset="0"/>
              </a:rPr>
              <a:t>Single login access to system capabilities</a:t>
            </a:r>
            <a:endParaRPr lang="en-US" sz="1100" b="0" cap="none" dirty="0">
              <a:solidFill>
                <a:srgbClr val="373737"/>
              </a:solidFill>
              <a:cs typeface="Arial" charset="0"/>
            </a:endParaRPr>
          </a:p>
          <a:p>
            <a:pPr marL="174625" lvl="0" indent="-174625" eaLnBrk="0" fontAlgn="auto" hangingPunct="0">
              <a:spcBef>
                <a:spcPts val="600"/>
              </a:spcBef>
              <a:spcAft>
                <a:spcPts val="0"/>
              </a:spcAft>
              <a:buClr>
                <a:schemeClr val="accent3"/>
              </a:buClr>
              <a:buFont typeface="Arial" pitchFamily="34" charset="0"/>
              <a:buChar char="•"/>
              <a:defRPr/>
            </a:pPr>
            <a:r>
              <a:rPr lang="en-US" b="0" cap="none" dirty="0">
                <a:solidFill>
                  <a:srgbClr val="343433"/>
                </a:solidFill>
                <a:cs typeface="Arial" charset="0"/>
              </a:rPr>
              <a:t>Common user interface, database, workflow, reporting engine, and security</a:t>
            </a:r>
            <a:endParaRPr lang="en-US" b="0" cap="none" dirty="0">
              <a:solidFill>
                <a:srgbClr val="373737"/>
              </a:solidFill>
              <a:cs typeface="Arial" charset="0"/>
            </a:endParaRPr>
          </a:p>
          <a:p>
            <a:endParaRPr lang="en-US" dirty="0"/>
          </a:p>
          <a:p>
            <a:endParaRPr lang="en-US" dirty="0"/>
          </a:p>
        </p:txBody>
      </p:sp>
      <p:sp>
        <p:nvSpPr>
          <p:cNvPr id="5" name="Content Placeholder 4"/>
          <p:cNvSpPr>
            <a:spLocks noGrp="1"/>
          </p:cNvSpPr>
          <p:nvPr>
            <p:ph idx="15"/>
          </p:nvPr>
        </p:nvSpPr>
        <p:spPr>
          <a:xfrm>
            <a:off x="3016795" y="1562207"/>
            <a:ext cx="2885241" cy="2648527"/>
          </a:xfrm>
        </p:spPr>
        <p:txBody>
          <a:bodyPr/>
          <a:lstStyle/>
          <a:p>
            <a:r>
              <a:rPr lang="en-US" dirty="0"/>
              <a:t>Single version of Truth</a:t>
            </a:r>
          </a:p>
          <a:p>
            <a:pPr lvl="0" eaLnBrk="0" fontAlgn="auto" hangingPunct="0">
              <a:spcBef>
                <a:spcPts val="600"/>
              </a:spcBef>
              <a:spcAft>
                <a:spcPts val="0"/>
              </a:spcAft>
              <a:buClr>
                <a:srgbClr val="47B148"/>
              </a:buClr>
              <a:defRPr/>
            </a:pPr>
            <a:r>
              <a:rPr lang="en-US" cap="none" dirty="0">
                <a:solidFill>
                  <a:srgbClr val="373737"/>
                </a:solidFill>
                <a:cs typeface="Arial" charset="0"/>
              </a:rPr>
              <a:t>Single-source access to all employee data</a:t>
            </a:r>
          </a:p>
          <a:p>
            <a:pPr marL="174625" lvl="0" indent="-174625" eaLnBrk="0" fontAlgn="auto" hangingPunct="0">
              <a:spcBef>
                <a:spcPts val="600"/>
              </a:spcBef>
              <a:spcAft>
                <a:spcPts val="0"/>
              </a:spcAft>
              <a:buClr>
                <a:srgbClr val="47B148"/>
              </a:buClr>
              <a:buFont typeface="Arial" pitchFamily="34" charset="0"/>
              <a:buChar char="•"/>
              <a:defRPr/>
            </a:pPr>
            <a:r>
              <a:rPr lang="en-US" b="0" cap="none" dirty="0">
                <a:solidFill>
                  <a:srgbClr val="373737"/>
                </a:solidFill>
                <a:cs typeface="Arial" charset="0"/>
              </a:rPr>
              <a:t>Eliminate error-prone duplicate data entry, data inconsistency, and risk of noncompliance</a:t>
            </a:r>
          </a:p>
          <a:p>
            <a:pPr marL="174625" lvl="0" indent="-174625" eaLnBrk="0" fontAlgn="auto" hangingPunct="0">
              <a:spcBef>
                <a:spcPts val="600"/>
              </a:spcBef>
              <a:spcAft>
                <a:spcPts val="0"/>
              </a:spcAft>
              <a:buClr>
                <a:srgbClr val="47B148"/>
              </a:buClr>
              <a:buFont typeface="Arial" pitchFamily="34" charset="0"/>
              <a:buChar char="•"/>
              <a:defRPr/>
            </a:pPr>
            <a:r>
              <a:rPr lang="en-US" b="0" cap="none" dirty="0">
                <a:solidFill>
                  <a:srgbClr val="373737"/>
                </a:solidFill>
                <a:cs typeface="Arial" charset="0"/>
              </a:rPr>
              <a:t>Reduce reporting complexities</a:t>
            </a:r>
          </a:p>
          <a:p>
            <a:pPr marL="174625" lvl="0" indent="-174625" eaLnBrk="0" fontAlgn="auto" hangingPunct="0">
              <a:spcBef>
                <a:spcPts val="600"/>
              </a:spcBef>
              <a:spcAft>
                <a:spcPts val="0"/>
              </a:spcAft>
              <a:buClr>
                <a:srgbClr val="47B148"/>
              </a:buClr>
              <a:buFont typeface="Arial" pitchFamily="34" charset="0"/>
              <a:buChar char="•"/>
              <a:defRPr/>
            </a:pPr>
            <a:r>
              <a:rPr lang="en-US" b="0" cap="none" dirty="0">
                <a:solidFill>
                  <a:srgbClr val="373737"/>
                </a:solidFill>
                <a:cs typeface="Arial" charset="0"/>
              </a:rPr>
              <a:t>View key data in real time with configurable dashboards </a:t>
            </a:r>
          </a:p>
          <a:p>
            <a:endParaRPr lang="en-US" dirty="0"/>
          </a:p>
        </p:txBody>
      </p:sp>
      <p:sp>
        <p:nvSpPr>
          <p:cNvPr id="6" name="Content Placeholder 5"/>
          <p:cNvSpPr>
            <a:spLocks noGrp="1"/>
          </p:cNvSpPr>
          <p:nvPr>
            <p:ph idx="16"/>
          </p:nvPr>
        </p:nvSpPr>
        <p:spPr>
          <a:xfrm>
            <a:off x="6033588" y="1559256"/>
            <a:ext cx="3016795" cy="2648527"/>
          </a:xfrm>
        </p:spPr>
        <p:txBody>
          <a:bodyPr/>
          <a:lstStyle/>
          <a:p>
            <a:r>
              <a:rPr lang="en-US" dirty="0"/>
              <a:t>Engaged Workforce</a:t>
            </a:r>
          </a:p>
          <a:p>
            <a:pPr lvl="0" eaLnBrk="0" fontAlgn="auto" hangingPunct="0">
              <a:spcBef>
                <a:spcPts val="600"/>
              </a:spcBef>
              <a:spcAft>
                <a:spcPts val="0"/>
              </a:spcAft>
              <a:buClr>
                <a:srgbClr val="007CB4"/>
              </a:buClr>
              <a:defRPr/>
            </a:pPr>
            <a:r>
              <a:rPr lang="en-US" cap="none" dirty="0">
                <a:solidFill>
                  <a:srgbClr val="373737"/>
                </a:solidFill>
                <a:cs typeface="Arial" charset="0"/>
              </a:rPr>
              <a:t>Streamline HR administration and simplify compliance so you focus on people, not processes</a:t>
            </a:r>
          </a:p>
          <a:p>
            <a:pPr marL="174625" indent="-174625" eaLnBrk="0" fontAlgn="auto" hangingPunct="0">
              <a:spcBef>
                <a:spcPts val="600"/>
              </a:spcBef>
              <a:spcAft>
                <a:spcPts val="0"/>
              </a:spcAft>
              <a:buFont typeface="Arial" pitchFamily="34" charset="0"/>
              <a:buChar char="•"/>
              <a:defRPr/>
            </a:pPr>
            <a:r>
              <a:rPr lang="en-US" b="0" cap="none" dirty="0">
                <a:solidFill>
                  <a:srgbClr val="373737"/>
                </a:solidFill>
                <a:cs typeface="Arial" charset="0"/>
              </a:rPr>
              <a:t>Address the needs of your entire workforce</a:t>
            </a:r>
          </a:p>
          <a:p>
            <a:pPr marL="174625" lvl="0" indent="-174625" eaLnBrk="0" fontAlgn="auto" hangingPunct="0">
              <a:spcBef>
                <a:spcPts val="600"/>
              </a:spcBef>
              <a:spcAft>
                <a:spcPts val="0"/>
              </a:spcAft>
              <a:buFont typeface="Arial" pitchFamily="34" charset="0"/>
              <a:buChar char="•"/>
              <a:defRPr/>
            </a:pPr>
            <a:r>
              <a:rPr lang="en-US" b="0" cap="none" dirty="0">
                <a:solidFill>
                  <a:srgbClr val="373737"/>
                </a:solidFill>
                <a:cs typeface="Arial" charset="0"/>
              </a:rPr>
              <a:t>Enforce policies accurately and consistently</a:t>
            </a:r>
          </a:p>
          <a:p>
            <a:pPr marL="174625" indent="-174625" eaLnBrk="0" fontAlgn="auto" hangingPunct="0">
              <a:spcBef>
                <a:spcPts val="600"/>
              </a:spcBef>
              <a:spcAft>
                <a:spcPts val="0"/>
              </a:spcAft>
              <a:buFont typeface="Arial" pitchFamily="34" charset="0"/>
              <a:buChar char="•"/>
              <a:defRPr/>
            </a:pPr>
            <a:r>
              <a:rPr lang="en-US" b="0" cap="none" dirty="0">
                <a:solidFill>
                  <a:srgbClr val="373737"/>
                </a:solidFill>
                <a:cs typeface="Arial" charset="0"/>
              </a:rPr>
              <a:t>Empower employees with self-service tools </a:t>
            </a:r>
          </a:p>
          <a:p>
            <a:endParaRPr lang="en-US" dirty="0"/>
          </a:p>
        </p:txBody>
      </p:sp>
      <p:pic>
        <p:nvPicPr>
          <p:cNvPr id="7" name="Picture 6" descr="wfg_hcm_horizontal ALL CAP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219" y="4209188"/>
            <a:ext cx="2743200" cy="526132"/>
          </a:xfrm>
          <a:prstGeom prst="rect">
            <a:avLst/>
          </a:prstGeom>
        </p:spPr>
      </p:pic>
    </p:spTree>
    <p:extLst>
      <p:ext uri="{BB962C8B-B14F-4D97-AF65-F5344CB8AC3E}">
        <p14:creationId xmlns:p14="http://schemas.microsoft.com/office/powerpoint/2010/main" val="2997199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bwMode="white">
          <a:xfrm>
            <a:off x="-3174" y="4540195"/>
            <a:ext cx="9147174" cy="60330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0" name="center"/>
          <p:cNvGrpSpPr/>
          <p:nvPr/>
        </p:nvGrpSpPr>
        <p:grpSpPr>
          <a:xfrm>
            <a:off x="1793875" y="875554"/>
            <a:ext cx="5549900" cy="5549900"/>
            <a:chOff x="1793875" y="1719958"/>
            <a:chExt cx="5549900" cy="5549900"/>
          </a:xfrm>
        </p:grpSpPr>
        <p:sp>
          <p:nvSpPr>
            <p:cNvPr id="102" name="Donut 101"/>
            <p:cNvSpPr>
              <a:spLocks noChangeAspect="1"/>
            </p:cNvSpPr>
            <p:nvPr/>
          </p:nvSpPr>
          <p:spPr bwMode="auto">
            <a:xfrm>
              <a:off x="1793875" y="1719958"/>
              <a:ext cx="5549900" cy="5549900"/>
            </a:xfrm>
            <a:prstGeom prst="donut">
              <a:avLst>
                <a:gd name="adj" fmla="val 12707"/>
              </a:avLst>
            </a:prstGeom>
            <a:gradFill flip="none" rotWithShape="1">
              <a:gsLst>
                <a:gs pos="41000">
                  <a:schemeClr val="bg2"/>
                </a:gs>
                <a:gs pos="70000">
                  <a:schemeClr val="bg1">
                    <a:alpha val="0"/>
                  </a:schemeClr>
                </a:gs>
              </a:gsLst>
              <a:lin ang="5400000" scaled="1"/>
              <a:tileRect/>
            </a:gradFill>
            <a:ln w="12700" cap="sq" algn="ctr">
              <a:noFill/>
              <a:miter lim="800000"/>
              <a:headEnd/>
              <a:tailEnd/>
            </a:ln>
            <a:effectLst/>
          </p:spPr>
          <p:txBody>
            <a:bodyPr wrap="none" rtlCol="0" anchor="ctr"/>
            <a:lstStyle/>
            <a:p>
              <a:pPr algn="ctr"/>
              <a:endParaRPr lang="en-US"/>
            </a:p>
          </p:txBody>
        </p:sp>
        <p:sp>
          <p:nvSpPr>
            <p:cNvPr id="103" name="Arc 102"/>
            <p:cNvSpPr>
              <a:spLocks noChangeAspect="1"/>
            </p:cNvSpPr>
            <p:nvPr/>
          </p:nvSpPr>
          <p:spPr bwMode="auto">
            <a:xfrm>
              <a:off x="2372716" y="2298799"/>
              <a:ext cx="4392219" cy="4392219"/>
            </a:xfrm>
            <a:prstGeom prst="arc">
              <a:avLst>
                <a:gd name="adj1" fmla="val 10790048"/>
                <a:gd name="adj2" fmla="val 4922"/>
              </a:avLst>
            </a:prstGeom>
            <a:noFill/>
            <a:ln w="50800" cap="rnd" algn="ctr">
              <a:solidFill>
                <a:schemeClr val="accent1"/>
              </a:solidFill>
              <a:prstDash val="sysDot"/>
              <a:miter lim="800000"/>
              <a:headEnd/>
              <a:tailEnd/>
            </a:ln>
            <a:effectLst/>
          </p:spPr>
          <p:txBody>
            <a:bodyPr wrap="none" rtlCol="0" anchor="ctr"/>
            <a:lstStyle/>
            <a:p>
              <a:pPr algn="ctr"/>
              <a:endParaRPr lang="en-US"/>
            </a:p>
          </p:txBody>
        </p:sp>
        <p:sp>
          <p:nvSpPr>
            <p:cNvPr id="104" name="Block Arc 103"/>
            <p:cNvSpPr>
              <a:spLocks noChangeAspect="1"/>
            </p:cNvSpPr>
            <p:nvPr/>
          </p:nvSpPr>
          <p:spPr bwMode="auto">
            <a:xfrm>
              <a:off x="2080867" y="2006950"/>
              <a:ext cx="4975916" cy="4975916"/>
            </a:xfrm>
            <a:prstGeom prst="blockArc">
              <a:avLst>
                <a:gd name="adj1" fmla="val 10555880"/>
                <a:gd name="adj2" fmla="val 70632"/>
                <a:gd name="adj3" fmla="val 11264"/>
              </a:avLst>
            </a:prstGeom>
            <a:gradFill flip="none" rotWithShape="1">
              <a:gsLst>
                <a:gs pos="62000">
                  <a:schemeClr val="tx2"/>
                </a:gs>
                <a:gs pos="80000">
                  <a:schemeClr val="bg1">
                    <a:alpha val="0"/>
                  </a:schemeClr>
                </a:gs>
              </a:gsLst>
              <a:path path="circle">
                <a:fillToRect l="50000" t="50000" r="50000" b="50000"/>
              </a:path>
              <a:tileRect/>
            </a:gradFill>
            <a:ln w="12700" cap="sq" algn="ctr">
              <a:noFill/>
              <a:miter lim="800000"/>
              <a:headEnd/>
              <a:tailEnd/>
            </a:ln>
            <a:effectLst/>
          </p:spPr>
          <p:txBody>
            <a:bodyPr wrap="none" rtlCol="0" anchor="ctr"/>
            <a:lstStyle/>
            <a:p>
              <a:pPr algn="ctr"/>
              <a:endParaRPr lang="en-US"/>
            </a:p>
          </p:txBody>
        </p:sp>
        <p:sp>
          <p:nvSpPr>
            <p:cNvPr id="105" name="Rectangle 104"/>
            <p:cNvSpPr/>
            <p:nvPr/>
          </p:nvSpPr>
          <p:spPr>
            <a:xfrm>
              <a:off x="2408859" y="2334943"/>
              <a:ext cx="4319932" cy="4319930"/>
            </a:xfrm>
            <a:prstGeom prst="rect">
              <a:avLst/>
            </a:prstGeom>
          </p:spPr>
          <p:txBody>
            <a:bodyPr wrap="none" lIns="0" rIns="0">
              <a:prstTxWarp prst="textArchUp">
                <a:avLst/>
              </a:prstTxWarp>
              <a:noAutofit/>
            </a:bodyPr>
            <a:lstStyle/>
            <a:p>
              <a:pPr algn="ctr"/>
              <a:r>
                <a:rPr lang="en-US" spc="300" dirty="0">
                  <a:solidFill>
                    <a:schemeClr val="bg1"/>
                  </a:solidFill>
                  <a:ea typeface="ＭＳ Ｐゴシック"/>
                  <a:cs typeface="ＭＳ Ｐゴシック"/>
                </a:rPr>
                <a:t> </a:t>
              </a:r>
              <a:r>
                <a:rPr lang="en-US" b="1" spc="300" dirty="0">
                  <a:solidFill>
                    <a:schemeClr val="bg1"/>
                  </a:solidFill>
                  <a:ea typeface="ＭＳ Ｐゴシック"/>
                  <a:cs typeface="ＭＳ Ｐゴシック"/>
                </a:rPr>
                <a:t>Human Capital Management</a:t>
              </a:r>
              <a:endParaRPr lang="en-US" b="1" spc="300" dirty="0">
                <a:solidFill>
                  <a:schemeClr val="bg1"/>
                </a:solidFill>
              </a:endParaRPr>
            </a:p>
          </p:txBody>
        </p:sp>
      </p:grpSp>
      <p:pic>
        <p:nvPicPr>
          <p:cNvPr id="79" name="Picture 12" descr="W:\Inprogress\Kronos MASTER\17284 Kronos Template Refresh\powerpoint\flattened-art\line-texture-white-01.png"/>
          <p:cNvPicPr>
            <a:picLocks noChangeAspect="1" noChangeArrowheads="1"/>
          </p:cNvPicPr>
          <p:nvPr/>
        </p:nvPicPr>
        <p:blipFill rotWithShape="1">
          <a:blip r:embed="rId3" cstate="print">
            <a:duotone>
              <a:prstClr val="black"/>
              <a:schemeClr val="accent2">
                <a:tint val="45000"/>
                <a:satMod val="400000"/>
              </a:schemeClr>
            </a:duotone>
            <a:extLst>
              <a:ext uri="{28A0092B-C50C-407E-A947-70E740481C1C}">
                <a14:useLocalDpi xmlns:a14="http://schemas.microsoft.com/office/drawing/2010/main"/>
              </a:ext>
            </a:extLst>
          </a:blip>
          <a:srcRect r="-2"/>
          <a:stretch/>
        </p:blipFill>
        <p:spPr bwMode="auto">
          <a:xfrm>
            <a:off x="0" y="3877216"/>
            <a:ext cx="9144000" cy="184152"/>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p:cNvSpPr txBox="1"/>
          <p:nvPr/>
        </p:nvSpPr>
        <p:spPr bwMode="auto">
          <a:xfrm>
            <a:off x="-3174" y="3952376"/>
            <a:ext cx="9147174" cy="1100401"/>
          </a:xfrm>
          <a:prstGeom prst="rect">
            <a:avLst/>
          </a:prstGeom>
          <a:solidFill>
            <a:schemeClr val="accent1"/>
          </a:solidFill>
        </p:spPr>
        <p:txBody>
          <a:bodyPr wrap="square" rtlCol="0" anchor="t" anchorCtr="0">
            <a:noAutofit/>
          </a:bodyPr>
          <a:lstStyle/>
          <a:p>
            <a:pPr algn="ctr">
              <a:lnSpc>
                <a:spcPts val="1600"/>
              </a:lnSpc>
              <a:spcBef>
                <a:spcPts val="1200"/>
              </a:spcBef>
              <a:buClr>
                <a:schemeClr val="accent2"/>
              </a:buClr>
            </a:pPr>
            <a:r>
              <a:rPr lang="en-US" sz="2000" b="1" dirty="0" smtClean="0">
                <a:solidFill>
                  <a:schemeClr val="bg1"/>
                </a:solidFill>
                <a:cs typeface="Arial"/>
              </a:rPr>
              <a:t/>
            </a:r>
            <a:br>
              <a:rPr lang="en-US" sz="2000" b="1" dirty="0" smtClean="0">
                <a:solidFill>
                  <a:schemeClr val="bg1"/>
                </a:solidFill>
                <a:cs typeface="Arial"/>
              </a:rPr>
            </a:br>
            <a:r>
              <a:rPr lang="en-US" sz="2000" b="1" dirty="0" smtClean="0">
                <a:solidFill>
                  <a:schemeClr val="bg1"/>
                </a:solidFill>
                <a:cs typeface="Arial"/>
              </a:rPr>
              <a:t>Workforce </a:t>
            </a:r>
            <a:r>
              <a:rPr lang="en-US" sz="2000" b="1" dirty="0" smtClean="0">
                <a:solidFill>
                  <a:schemeClr val="bg1"/>
                </a:solidFill>
                <a:cs typeface="Arial"/>
              </a:rPr>
              <a:t>Go! Human Capital Management (HCM) </a:t>
            </a:r>
            <a:r>
              <a:rPr lang="en-US" sz="2000" b="1" dirty="0" smtClean="0">
                <a:solidFill>
                  <a:schemeClr val="bg1"/>
                </a:solidFill>
                <a:cs typeface="Arial"/>
              </a:rPr>
              <a:t>Solution:</a:t>
            </a:r>
            <a:endParaRPr lang="en-US" sz="2000" b="1" dirty="0" smtClean="0">
              <a:solidFill>
                <a:schemeClr val="bg1"/>
              </a:solidFill>
              <a:cs typeface="Arial"/>
            </a:endParaRPr>
          </a:p>
          <a:p>
            <a:pPr algn="ctr">
              <a:lnSpc>
                <a:spcPts val="1600"/>
              </a:lnSpc>
              <a:spcBef>
                <a:spcPts val="1200"/>
              </a:spcBef>
              <a:buClr>
                <a:schemeClr val="accent2"/>
              </a:buClr>
            </a:pPr>
            <a:r>
              <a:rPr lang="en-US" sz="2000" b="1" dirty="0" smtClean="0">
                <a:solidFill>
                  <a:schemeClr val="bg1"/>
                </a:solidFill>
                <a:cs typeface="Arial"/>
              </a:rPr>
              <a:t>One Unified Platform for the Entire Workforce</a:t>
            </a:r>
            <a:endParaRPr lang="en-US" sz="2000" b="1" dirty="0">
              <a:solidFill>
                <a:schemeClr val="bg1"/>
              </a:solidFill>
              <a:cs typeface="Arial"/>
            </a:endParaRPr>
          </a:p>
        </p:txBody>
      </p:sp>
      <p:sp>
        <p:nvSpPr>
          <p:cNvPr id="80" name="Rectangle 4"/>
          <p:cNvSpPr>
            <a:spLocks noChangeArrowheads="1"/>
          </p:cNvSpPr>
          <p:nvPr/>
        </p:nvSpPr>
        <p:spPr bwMode="auto">
          <a:xfrm>
            <a:off x="3019599" y="2261179"/>
            <a:ext cx="3099816" cy="1500367"/>
          </a:xfrm>
          <a:prstGeom prst="rect">
            <a:avLst/>
          </a:prstGeom>
          <a:noFill/>
          <a:ln>
            <a:noFill/>
          </a:ln>
          <a:extLst/>
        </p:spPr>
        <p:txBody>
          <a:bodyPr lIns="0" tIns="0" rIns="0" bIns="0" anchor="ctr">
            <a:noAutofit/>
          </a:bodyPr>
          <a:lstStyle/>
          <a:p>
            <a:pPr algn="ctr">
              <a:lnSpc>
                <a:spcPct val="95000"/>
              </a:lnSpc>
              <a:spcBef>
                <a:spcPct val="50000"/>
              </a:spcBef>
              <a:buClr>
                <a:schemeClr val="hlink"/>
              </a:buClr>
              <a:defRPr/>
            </a:pPr>
            <a:r>
              <a:rPr lang="en-US" sz="1200" b="1" dirty="0">
                <a:solidFill>
                  <a:schemeClr val="tx2"/>
                </a:solidFill>
              </a:rPr>
              <a:t>ATTRACT AND RETAIN TALENT</a:t>
            </a:r>
          </a:p>
          <a:p>
            <a:pPr algn="ctr">
              <a:lnSpc>
                <a:spcPct val="95000"/>
              </a:lnSpc>
              <a:spcBef>
                <a:spcPct val="50000"/>
              </a:spcBef>
              <a:buClr>
                <a:schemeClr val="hlink"/>
              </a:buClr>
              <a:defRPr/>
            </a:pPr>
            <a:r>
              <a:rPr lang="en-US" sz="1200" b="1" dirty="0">
                <a:solidFill>
                  <a:schemeClr val="tx2"/>
                </a:solidFill>
              </a:rPr>
              <a:t>ENGAGE YOUR WORKFORCE</a:t>
            </a:r>
          </a:p>
          <a:p>
            <a:pPr algn="ctr">
              <a:lnSpc>
                <a:spcPct val="95000"/>
              </a:lnSpc>
              <a:spcBef>
                <a:spcPct val="50000"/>
              </a:spcBef>
              <a:buClr>
                <a:schemeClr val="hlink"/>
              </a:buClr>
              <a:defRPr/>
            </a:pPr>
            <a:r>
              <a:rPr lang="en-US" sz="1200" b="1" dirty="0">
                <a:solidFill>
                  <a:schemeClr val="tx2"/>
                </a:solidFill>
              </a:rPr>
              <a:t>MANAGE EMPLOYEE LIFECYCLE</a:t>
            </a:r>
          </a:p>
        </p:txBody>
      </p:sp>
      <p:grpSp>
        <p:nvGrpSpPr>
          <p:cNvPr id="4" name="Group 3"/>
          <p:cNvGrpSpPr/>
          <p:nvPr/>
        </p:nvGrpSpPr>
        <p:grpSpPr>
          <a:xfrm>
            <a:off x="940706" y="1090679"/>
            <a:ext cx="2031138" cy="764499"/>
            <a:chOff x="940706" y="1090679"/>
            <a:chExt cx="2031138" cy="764499"/>
          </a:xfrm>
        </p:grpSpPr>
        <p:grpSp>
          <p:nvGrpSpPr>
            <p:cNvPr id="28" name="Group 27"/>
            <p:cNvGrpSpPr/>
            <p:nvPr/>
          </p:nvGrpSpPr>
          <p:grpSpPr>
            <a:xfrm>
              <a:off x="2207345" y="1090679"/>
              <a:ext cx="764499" cy="764499"/>
              <a:chOff x="2207345" y="1090679"/>
              <a:chExt cx="764499" cy="764499"/>
            </a:xfrm>
          </p:grpSpPr>
          <p:sp>
            <p:nvSpPr>
              <p:cNvPr id="110" name="Oval 109"/>
              <p:cNvSpPr/>
              <p:nvPr/>
            </p:nvSpPr>
            <p:spPr>
              <a:xfrm>
                <a:off x="2207345" y="1090679"/>
                <a:ext cx="764499" cy="764499"/>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3127" y="1144277"/>
                <a:ext cx="636666" cy="636666"/>
              </a:xfrm>
              <a:prstGeom prst="rect">
                <a:avLst/>
              </a:prstGeom>
            </p:spPr>
          </p:pic>
        </p:grpSp>
        <p:sp>
          <p:nvSpPr>
            <p:cNvPr id="498" name="Rectangle 497"/>
            <p:cNvSpPr/>
            <p:nvPr/>
          </p:nvSpPr>
          <p:spPr>
            <a:xfrm>
              <a:off x="940706" y="1339499"/>
              <a:ext cx="1262542" cy="246221"/>
            </a:xfrm>
            <a:prstGeom prst="rect">
              <a:avLst/>
            </a:prstGeom>
          </p:spPr>
          <p:txBody>
            <a:bodyPr wrap="square">
              <a:spAutoFit/>
            </a:bodyPr>
            <a:lstStyle/>
            <a:p>
              <a:pPr algn="r"/>
              <a:r>
                <a:rPr lang="en-US" sz="1000" dirty="0">
                  <a:solidFill>
                    <a:schemeClr val="tx1">
                      <a:lumMod val="50000"/>
                      <a:lumOff val="50000"/>
                    </a:schemeClr>
                  </a:solidFill>
                  <a:cs typeface="Arial" pitchFamily="34" charset="0"/>
                </a:rPr>
                <a:t>Benefits</a:t>
              </a:r>
            </a:p>
          </p:txBody>
        </p:sp>
      </p:grpSp>
      <p:grpSp>
        <p:nvGrpSpPr>
          <p:cNvPr id="3" name="Group 2"/>
          <p:cNvGrpSpPr/>
          <p:nvPr/>
        </p:nvGrpSpPr>
        <p:grpSpPr>
          <a:xfrm>
            <a:off x="169704" y="1992828"/>
            <a:ext cx="2183682" cy="764499"/>
            <a:chOff x="169704" y="1992828"/>
            <a:chExt cx="2183682" cy="764499"/>
          </a:xfrm>
        </p:grpSpPr>
        <p:grpSp>
          <p:nvGrpSpPr>
            <p:cNvPr id="29" name="Group 28"/>
            <p:cNvGrpSpPr/>
            <p:nvPr/>
          </p:nvGrpSpPr>
          <p:grpSpPr>
            <a:xfrm>
              <a:off x="1588887" y="1992828"/>
              <a:ext cx="764499" cy="764499"/>
              <a:chOff x="1588887" y="1992828"/>
              <a:chExt cx="764499" cy="764499"/>
            </a:xfrm>
          </p:grpSpPr>
          <p:sp>
            <p:nvSpPr>
              <p:cNvPr id="109" name="Oval 108"/>
              <p:cNvSpPr/>
              <p:nvPr/>
            </p:nvSpPr>
            <p:spPr>
              <a:xfrm>
                <a:off x="1588887" y="1992828"/>
                <a:ext cx="764499" cy="764499"/>
              </a:xfrm>
              <a:prstGeom prst="ellipse">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4929" y="2052696"/>
                <a:ext cx="648198" cy="648198"/>
              </a:xfrm>
              <a:prstGeom prst="rect">
                <a:avLst/>
              </a:prstGeom>
            </p:spPr>
          </p:pic>
        </p:grpSp>
        <p:sp>
          <p:nvSpPr>
            <p:cNvPr id="519" name="Rectangle 518"/>
            <p:cNvSpPr/>
            <p:nvPr/>
          </p:nvSpPr>
          <p:spPr>
            <a:xfrm>
              <a:off x="169704" y="2187862"/>
              <a:ext cx="1401808" cy="400110"/>
            </a:xfrm>
            <a:prstGeom prst="rect">
              <a:avLst/>
            </a:prstGeom>
          </p:spPr>
          <p:txBody>
            <a:bodyPr wrap="square">
              <a:spAutoFit/>
            </a:bodyPr>
            <a:lstStyle/>
            <a:p>
              <a:pPr algn="r"/>
              <a:r>
                <a:rPr lang="en-US" sz="1000" dirty="0">
                  <a:solidFill>
                    <a:schemeClr val="tx1">
                      <a:lumMod val="50000"/>
                      <a:lumOff val="50000"/>
                    </a:schemeClr>
                  </a:solidFill>
                  <a:cs typeface="Arial" pitchFamily="34" charset="0"/>
                </a:rPr>
                <a:t>Human </a:t>
              </a:r>
              <a:br>
                <a:rPr lang="en-US" sz="1000" dirty="0">
                  <a:solidFill>
                    <a:schemeClr val="tx1">
                      <a:lumMod val="50000"/>
                      <a:lumOff val="50000"/>
                    </a:schemeClr>
                  </a:solidFill>
                  <a:cs typeface="Arial" pitchFamily="34" charset="0"/>
                </a:rPr>
              </a:br>
              <a:r>
                <a:rPr lang="en-US" sz="1000" dirty="0">
                  <a:solidFill>
                    <a:schemeClr val="tx1">
                      <a:lumMod val="50000"/>
                      <a:lumOff val="50000"/>
                    </a:schemeClr>
                  </a:solidFill>
                  <a:cs typeface="Arial" pitchFamily="34" charset="0"/>
                </a:rPr>
                <a:t>Resources</a:t>
              </a:r>
            </a:p>
          </p:txBody>
        </p:sp>
      </p:grpSp>
      <p:grpSp>
        <p:nvGrpSpPr>
          <p:cNvPr id="15" name="Group 14"/>
          <p:cNvGrpSpPr/>
          <p:nvPr/>
        </p:nvGrpSpPr>
        <p:grpSpPr>
          <a:xfrm>
            <a:off x="7049245" y="3011363"/>
            <a:ext cx="1456579" cy="764499"/>
            <a:chOff x="7049245" y="3011363"/>
            <a:chExt cx="1456579" cy="764499"/>
          </a:xfrm>
        </p:grpSpPr>
        <p:grpSp>
          <p:nvGrpSpPr>
            <p:cNvPr id="23" name="Group 22"/>
            <p:cNvGrpSpPr/>
            <p:nvPr/>
          </p:nvGrpSpPr>
          <p:grpSpPr>
            <a:xfrm>
              <a:off x="7049245" y="3011363"/>
              <a:ext cx="764499" cy="764499"/>
              <a:chOff x="7049245" y="3011363"/>
              <a:chExt cx="764499" cy="764499"/>
            </a:xfrm>
          </p:grpSpPr>
          <p:sp>
            <p:nvSpPr>
              <p:cNvPr id="113" name="Oval 112"/>
              <p:cNvSpPr/>
              <p:nvPr/>
            </p:nvSpPr>
            <p:spPr>
              <a:xfrm>
                <a:off x="7049245" y="3011363"/>
                <a:ext cx="764499" cy="764499"/>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8763" y="3134351"/>
                <a:ext cx="536494" cy="536494"/>
              </a:xfrm>
              <a:prstGeom prst="rect">
                <a:avLst/>
              </a:prstGeom>
            </p:spPr>
          </p:pic>
        </p:grpSp>
        <p:sp>
          <p:nvSpPr>
            <p:cNvPr id="552" name="Rectangle 551"/>
            <p:cNvSpPr/>
            <p:nvPr/>
          </p:nvSpPr>
          <p:spPr>
            <a:xfrm>
              <a:off x="7642565" y="3279487"/>
              <a:ext cx="863259" cy="246221"/>
            </a:xfrm>
            <a:prstGeom prst="rect">
              <a:avLst/>
            </a:prstGeom>
          </p:spPr>
          <p:txBody>
            <a:bodyPr wrap="square">
              <a:spAutoFit/>
            </a:bodyPr>
            <a:lstStyle/>
            <a:p>
              <a:pPr algn="ctr"/>
              <a:r>
                <a:rPr lang="en-US" sz="1000" dirty="0">
                  <a:solidFill>
                    <a:schemeClr val="tx1">
                      <a:lumMod val="50000"/>
                      <a:lumOff val="50000"/>
                    </a:schemeClr>
                  </a:solidFill>
                  <a:cs typeface="Arial" pitchFamily="34" charset="0"/>
                </a:rPr>
                <a:t>Payroll</a:t>
              </a:r>
            </a:p>
          </p:txBody>
        </p:sp>
      </p:grpSp>
      <p:grpSp>
        <p:nvGrpSpPr>
          <p:cNvPr id="9" name="Group 8"/>
          <p:cNvGrpSpPr/>
          <p:nvPr/>
        </p:nvGrpSpPr>
        <p:grpSpPr>
          <a:xfrm>
            <a:off x="6790629" y="2003545"/>
            <a:ext cx="1943640" cy="764499"/>
            <a:chOff x="6790629" y="2003545"/>
            <a:chExt cx="1943640" cy="764499"/>
          </a:xfrm>
        </p:grpSpPr>
        <p:grpSp>
          <p:nvGrpSpPr>
            <p:cNvPr id="17" name="Group 16"/>
            <p:cNvGrpSpPr/>
            <p:nvPr/>
          </p:nvGrpSpPr>
          <p:grpSpPr>
            <a:xfrm>
              <a:off x="6790629" y="2003545"/>
              <a:ext cx="764499" cy="764499"/>
              <a:chOff x="6610676" y="1855608"/>
              <a:chExt cx="764499" cy="764499"/>
            </a:xfrm>
          </p:grpSpPr>
          <p:sp>
            <p:nvSpPr>
              <p:cNvPr id="114" name="Oval 113"/>
              <p:cNvSpPr/>
              <p:nvPr/>
            </p:nvSpPr>
            <p:spPr>
              <a:xfrm>
                <a:off x="6610676" y="1855608"/>
                <a:ext cx="764499" cy="764499"/>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41505" y="1972520"/>
                <a:ext cx="534920" cy="534920"/>
              </a:xfrm>
              <a:prstGeom prst="rect">
                <a:avLst/>
              </a:prstGeom>
            </p:spPr>
          </p:pic>
        </p:grpSp>
        <p:sp>
          <p:nvSpPr>
            <p:cNvPr id="85" name="Rectangle 84"/>
            <p:cNvSpPr/>
            <p:nvPr/>
          </p:nvSpPr>
          <p:spPr>
            <a:xfrm>
              <a:off x="7534773" y="2262683"/>
              <a:ext cx="1199496" cy="246221"/>
            </a:xfrm>
            <a:prstGeom prst="rect">
              <a:avLst/>
            </a:prstGeom>
          </p:spPr>
          <p:txBody>
            <a:bodyPr wrap="square">
              <a:spAutoFit/>
            </a:bodyPr>
            <a:lstStyle/>
            <a:p>
              <a:r>
                <a:rPr lang="en-US" sz="1000" dirty="0">
                  <a:solidFill>
                    <a:schemeClr val="tx1">
                      <a:lumMod val="50000"/>
                      <a:lumOff val="50000"/>
                    </a:schemeClr>
                  </a:solidFill>
                  <a:cs typeface="Arial" pitchFamily="34" charset="0"/>
                </a:rPr>
                <a:t>Leave</a:t>
              </a:r>
            </a:p>
          </p:txBody>
        </p:sp>
      </p:grpSp>
      <p:grpSp>
        <p:nvGrpSpPr>
          <p:cNvPr id="8" name="Group 7"/>
          <p:cNvGrpSpPr/>
          <p:nvPr/>
        </p:nvGrpSpPr>
        <p:grpSpPr>
          <a:xfrm>
            <a:off x="6186898" y="1113328"/>
            <a:ext cx="1947623" cy="764499"/>
            <a:chOff x="6186898" y="1113328"/>
            <a:chExt cx="1947623" cy="764499"/>
          </a:xfrm>
        </p:grpSpPr>
        <p:grpSp>
          <p:nvGrpSpPr>
            <p:cNvPr id="25" name="Group 24"/>
            <p:cNvGrpSpPr/>
            <p:nvPr/>
          </p:nvGrpSpPr>
          <p:grpSpPr>
            <a:xfrm>
              <a:off x="6186898" y="1113328"/>
              <a:ext cx="764499" cy="764499"/>
              <a:chOff x="6186898" y="1113328"/>
              <a:chExt cx="764499" cy="764499"/>
            </a:xfrm>
          </p:grpSpPr>
          <p:sp>
            <p:nvSpPr>
              <p:cNvPr id="115" name="Oval 114"/>
              <p:cNvSpPr/>
              <p:nvPr/>
            </p:nvSpPr>
            <p:spPr>
              <a:xfrm>
                <a:off x="6186898" y="1113328"/>
                <a:ext cx="764499" cy="764499"/>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79337" y="1212141"/>
                <a:ext cx="566088" cy="566088"/>
              </a:xfrm>
              <a:prstGeom prst="rect">
                <a:avLst/>
              </a:prstGeom>
            </p:spPr>
          </p:pic>
        </p:grpSp>
        <p:sp>
          <p:nvSpPr>
            <p:cNvPr id="101" name="Rectangle 100"/>
            <p:cNvSpPr/>
            <p:nvPr/>
          </p:nvSpPr>
          <p:spPr>
            <a:xfrm>
              <a:off x="6935025" y="1372466"/>
              <a:ext cx="1199496" cy="246221"/>
            </a:xfrm>
            <a:prstGeom prst="rect">
              <a:avLst/>
            </a:prstGeom>
          </p:spPr>
          <p:txBody>
            <a:bodyPr wrap="square">
              <a:spAutoFit/>
            </a:bodyPr>
            <a:lstStyle/>
            <a:p>
              <a:r>
                <a:rPr lang="en-US" sz="1000" dirty="0">
                  <a:solidFill>
                    <a:schemeClr val="tx1">
                      <a:lumMod val="50000"/>
                      <a:lumOff val="50000"/>
                    </a:schemeClr>
                  </a:solidFill>
                  <a:cs typeface="Arial" pitchFamily="34" charset="0"/>
                </a:rPr>
                <a:t>Scheduling</a:t>
              </a:r>
            </a:p>
          </p:txBody>
        </p:sp>
      </p:grpSp>
      <p:grpSp>
        <p:nvGrpSpPr>
          <p:cNvPr id="7" name="Group 6"/>
          <p:cNvGrpSpPr/>
          <p:nvPr/>
        </p:nvGrpSpPr>
        <p:grpSpPr>
          <a:xfrm>
            <a:off x="5268487" y="538974"/>
            <a:ext cx="2100764" cy="764499"/>
            <a:chOff x="5268487" y="538974"/>
            <a:chExt cx="2100764" cy="764499"/>
          </a:xfrm>
        </p:grpSpPr>
        <p:grpSp>
          <p:nvGrpSpPr>
            <p:cNvPr id="18" name="Group 17"/>
            <p:cNvGrpSpPr/>
            <p:nvPr/>
          </p:nvGrpSpPr>
          <p:grpSpPr>
            <a:xfrm>
              <a:off x="5268487" y="538974"/>
              <a:ext cx="764499" cy="764499"/>
              <a:chOff x="5292738" y="521551"/>
              <a:chExt cx="764499" cy="764499"/>
            </a:xfrm>
          </p:grpSpPr>
          <p:sp>
            <p:nvSpPr>
              <p:cNvPr id="116" name="Oval 115"/>
              <p:cNvSpPr/>
              <p:nvPr/>
            </p:nvSpPr>
            <p:spPr>
              <a:xfrm>
                <a:off x="5292738" y="521551"/>
                <a:ext cx="764499" cy="764499"/>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72990" y="575652"/>
                <a:ext cx="603994" cy="603994"/>
              </a:xfrm>
              <a:prstGeom prst="rect">
                <a:avLst/>
              </a:prstGeom>
            </p:spPr>
          </p:pic>
        </p:grpSp>
        <p:sp>
          <p:nvSpPr>
            <p:cNvPr id="108" name="Rectangle 107"/>
            <p:cNvSpPr/>
            <p:nvPr/>
          </p:nvSpPr>
          <p:spPr>
            <a:xfrm>
              <a:off x="6054305" y="771961"/>
              <a:ext cx="1314946" cy="246221"/>
            </a:xfrm>
            <a:prstGeom prst="rect">
              <a:avLst/>
            </a:prstGeom>
          </p:spPr>
          <p:txBody>
            <a:bodyPr wrap="square">
              <a:spAutoFit/>
            </a:bodyPr>
            <a:lstStyle/>
            <a:p>
              <a:r>
                <a:rPr lang="en-US" sz="1000" dirty="0">
                  <a:solidFill>
                    <a:schemeClr val="tx1">
                      <a:lumMod val="50000"/>
                      <a:lumOff val="50000"/>
                    </a:schemeClr>
                  </a:solidFill>
                  <a:cs typeface="Arial" pitchFamily="34" charset="0"/>
                </a:rPr>
                <a:t>Time &amp; Attendance</a:t>
              </a:r>
            </a:p>
          </p:txBody>
        </p:sp>
      </p:grpSp>
      <p:grpSp>
        <p:nvGrpSpPr>
          <p:cNvPr id="6" name="Group 5"/>
          <p:cNvGrpSpPr/>
          <p:nvPr/>
        </p:nvGrpSpPr>
        <p:grpSpPr>
          <a:xfrm>
            <a:off x="3170619" y="268900"/>
            <a:ext cx="1782937" cy="819234"/>
            <a:chOff x="3170619" y="268900"/>
            <a:chExt cx="1782937" cy="819234"/>
          </a:xfrm>
        </p:grpSpPr>
        <p:grpSp>
          <p:nvGrpSpPr>
            <p:cNvPr id="26" name="Group 25"/>
            <p:cNvGrpSpPr/>
            <p:nvPr/>
          </p:nvGrpSpPr>
          <p:grpSpPr>
            <a:xfrm>
              <a:off x="4189057" y="323635"/>
              <a:ext cx="764499" cy="764499"/>
              <a:chOff x="4189057" y="323635"/>
              <a:chExt cx="764499" cy="764499"/>
            </a:xfrm>
          </p:grpSpPr>
          <p:sp>
            <p:nvSpPr>
              <p:cNvPr id="112" name="Oval 111"/>
              <p:cNvSpPr/>
              <p:nvPr/>
            </p:nvSpPr>
            <p:spPr>
              <a:xfrm>
                <a:off x="4189057" y="323635"/>
                <a:ext cx="764499" cy="764499"/>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338386" y="423744"/>
                <a:ext cx="547906" cy="547906"/>
              </a:xfrm>
              <a:prstGeom prst="rect">
                <a:avLst/>
              </a:prstGeom>
            </p:spPr>
          </p:pic>
        </p:grpSp>
        <p:sp>
          <p:nvSpPr>
            <p:cNvPr id="107" name="Rectangle 106"/>
            <p:cNvSpPr/>
            <p:nvPr/>
          </p:nvSpPr>
          <p:spPr>
            <a:xfrm>
              <a:off x="3170619" y="268900"/>
              <a:ext cx="1262542" cy="246221"/>
            </a:xfrm>
            <a:prstGeom prst="rect">
              <a:avLst/>
            </a:prstGeom>
          </p:spPr>
          <p:txBody>
            <a:bodyPr wrap="square">
              <a:spAutoFit/>
            </a:bodyPr>
            <a:lstStyle/>
            <a:p>
              <a:pPr algn="ctr"/>
              <a:r>
                <a:rPr lang="en-US" sz="1000" dirty="0">
                  <a:solidFill>
                    <a:schemeClr val="tx1">
                      <a:lumMod val="50000"/>
                      <a:lumOff val="50000"/>
                    </a:schemeClr>
                  </a:solidFill>
                  <a:cs typeface="Arial" pitchFamily="34" charset="0"/>
                </a:rPr>
                <a:t>Compensation</a:t>
              </a:r>
            </a:p>
          </p:txBody>
        </p:sp>
      </p:grpSp>
      <p:grpSp>
        <p:nvGrpSpPr>
          <p:cNvPr id="5" name="Group 4"/>
          <p:cNvGrpSpPr/>
          <p:nvPr/>
        </p:nvGrpSpPr>
        <p:grpSpPr>
          <a:xfrm>
            <a:off x="1862739" y="543705"/>
            <a:ext cx="2014617" cy="764499"/>
            <a:chOff x="1862739" y="543705"/>
            <a:chExt cx="2014617" cy="764499"/>
          </a:xfrm>
        </p:grpSpPr>
        <p:sp>
          <p:nvSpPr>
            <p:cNvPr id="106" name="Rectangle 105"/>
            <p:cNvSpPr/>
            <p:nvPr/>
          </p:nvSpPr>
          <p:spPr>
            <a:xfrm>
              <a:off x="1862739" y="770982"/>
              <a:ext cx="1262542" cy="246221"/>
            </a:xfrm>
            <a:prstGeom prst="rect">
              <a:avLst/>
            </a:prstGeom>
          </p:spPr>
          <p:txBody>
            <a:bodyPr wrap="square">
              <a:spAutoFit/>
            </a:bodyPr>
            <a:lstStyle/>
            <a:p>
              <a:pPr algn="r"/>
              <a:r>
                <a:rPr lang="en-US" sz="1000" dirty="0">
                  <a:solidFill>
                    <a:schemeClr val="tx1">
                      <a:lumMod val="50000"/>
                      <a:lumOff val="50000"/>
                    </a:schemeClr>
                  </a:solidFill>
                  <a:cs typeface="Arial" pitchFamily="34" charset="0"/>
                </a:rPr>
                <a:t>Performance</a:t>
              </a:r>
            </a:p>
          </p:txBody>
        </p:sp>
        <p:grpSp>
          <p:nvGrpSpPr>
            <p:cNvPr id="27" name="Group 26"/>
            <p:cNvGrpSpPr/>
            <p:nvPr/>
          </p:nvGrpSpPr>
          <p:grpSpPr>
            <a:xfrm>
              <a:off x="3112857" y="543705"/>
              <a:ext cx="764499" cy="764499"/>
              <a:chOff x="3112857" y="543705"/>
              <a:chExt cx="764499" cy="764499"/>
            </a:xfrm>
          </p:grpSpPr>
          <p:sp>
            <p:nvSpPr>
              <p:cNvPr id="111" name="Oval 110"/>
              <p:cNvSpPr/>
              <p:nvPr/>
            </p:nvSpPr>
            <p:spPr>
              <a:xfrm>
                <a:off x="3112857" y="543705"/>
                <a:ext cx="764499" cy="764499"/>
              </a:xfrm>
              <a:prstGeom prst="ellipse">
                <a:avLst/>
              </a:prstGeom>
              <a:solidFill>
                <a:schemeClr val="accent5">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76232" y="622755"/>
                <a:ext cx="639786" cy="639786"/>
              </a:xfrm>
              <a:prstGeom prst="rect">
                <a:avLst/>
              </a:prstGeom>
            </p:spPr>
          </p:pic>
        </p:grpSp>
      </p:grpSp>
      <p:grpSp>
        <p:nvGrpSpPr>
          <p:cNvPr id="2" name="Group 1"/>
          <p:cNvGrpSpPr/>
          <p:nvPr/>
        </p:nvGrpSpPr>
        <p:grpSpPr>
          <a:xfrm>
            <a:off x="185606" y="3011363"/>
            <a:ext cx="1915889" cy="764499"/>
            <a:chOff x="185606" y="3011363"/>
            <a:chExt cx="1915889" cy="764499"/>
          </a:xfrm>
        </p:grpSpPr>
        <p:sp>
          <p:nvSpPr>
            <p:cNvPr id="484" name="Rectangle 483"/>
            <p:cNvSpPr/>
            <p:nvPr/>
          </p:nvSpPr>
          <p:spPr>
            <a:xfrm>
              <a:off x="185606" y="3237801"/>
              <a:ext cx="1145593" cy="246221"/>
            </a:xfrm>
            <a:prstGeom prst="rect">
              <a:avLst/>
            </a:prstGeom>
          </p:spPr>
          <p:txBody>
            <a:bodyPr wrap="square">
              <a:spAutoFit/>
            </a:bodyPr>
            <a:lstStyle/>
            <a:p>
              <a:pPr algn="r"/>
              <a:r>
                <a:rPr lang="en-US" sz="1000" dirty="0">
                  <a:solidFill>
                    <a:schemeClr val="tx1">
                      <a:lumMod val="50000"/>
                      <a:lumOff val="50000"/>
                    </a:schemeClr>
                  </a:solidFill>
                  <a:cs typeface="Arial" pitchFamily="34" charset="0"/>
                </a:rPr>
                <a:t>Recruiting</a:t>
              </a:r>
              <a:endParaRPr lang="en-US" sz="1000" dirty="0">
                <a:solidFill>
                  <a:schemeClr val="tx1">
                    <a:lumMod val="50000"/>
                    <a:lumOff val="50000"/>
                  </a:schemeClr>
                </a:solidFill>
              </a:endParaRPr>
            </a:p>
          </p:txBody>
        </p:sp>
        <p:grpSp>
          <p:nvGrpSpPr>
            <p:cNvPr id="30" name="Group 29"/>
            <p:cNvGrpSpPr/>
            <p:nvPr/>
          </p:nvGrpSpPr>
          <p:grpSpPr>
            <a:xfrm>
              <a:off x="1336996" y="3011363"/>
              <a:ext cx="764499" cy="764499"/>
              <a:chOff x="1316368" y="3011363"/>
              <a:chExt cx="764499" cy="764499"/>
            </a:xfrm>
          </p:grpSpPr>
          <p:sp>
            <p:nvSpPr>
              <p:cNvPr id="43" name="Oval 42"/>
              <p:cNvSpPr/>
              <p:nvPr/>
            </p:nvSpPr>
            <p:spPr>
              <a:xfrm>
                <a:off x="1316368" y="3011363"/>
                <a:ext cx="764499" cy="764499"/>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89020" y="3092317"/>
                <a:ext cx="583181" cy="583181"/>
              </a:xfrm>
              <a:prstGeom prst="rect">
                <a:avLst/>
              </a:prstGeom>
            </p:spPr>
          </p:pic>
        </p:grpSp>
      </p:grpSp>
    </p:spTree>
    <p:extLst>
      <p:ext uri="{BB962C8B-B14F-4D97-AF65-F5344CB8AC3E}">
        <p14:creationId xmlns:p14="http://schemas.microsoft.com/office/powerpoint/2010/main" val="28960607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p:cTn id="7" dur="500" fill="hold"/>
                                        <p:tgtEl>
                                          <p:spTgt spid="100"/>
                                        </p:tgtEl>
                                        <p:attrNameLst>
                                          <p:attrName>ppt_w</p:attrName>
                                        </p:attrNameLst>
                                      </p:cBhvr>
                                      <p:tavLst>
                                        <p:tav tm="0">
                                          <p:val>
                                            <p:fltVal val="0"/>
                                          </p:val>
                                        </p:tav>
                                        <p:tav tm="100000">
                                          <p:val>
                                            <p:strVal val="#ppt_w"/>
                                          </p:val>
                                        </p:tav>
                                      </p:tavLst>
                                    </p:anim>
                                    <p:anim calcmode="lin" valueType="num">
                                      <p:cBhvr>
                                        <p:cTn id="8" dur="500" fill="hold"/>
                                        <p:tgtEl>
                                          <p:spTgt spid="100"/>
                                        </p:tgtEl>
                                        <p:attrNameLst>
                                          <p:attrName>ppt_h</p:attrName>
                                        </p:attrNameLst>
                                      </p:cBhvr>
                                      <p:tavLst>
                                        <p:tav tm="0">
                                          <p:val>
                                            <p:fltVal val="0"/>
                                          </p:val>
                                        </p:tav>
                                        <p:tav tm="100000">
                                          <p:val>
                                            <p:strVal val="#ppt_h"/>
                                          </p:val>
                                        </p:tav>
                                      </p:tavLst>
                                    </p:anim>
                                    <p:animEffect transition="in" filter="fade">
                                      <p:cBhvr>
                                        <p:cTn id="9" dur="500"/>
                                        <p:tgtEl>
                                          <p:spTgt spid="100"/>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74"/>
                                        </p:tgtEl>
                                        <p:attrNameLst>
                                          <p:attrName>style.visibility</p:attrName>
                                        </p:attrNameLst>
                                      </p:cBhvr>
                                      <p:to>
                                        <p:strVal val="visible"/>
                                      </p:to>
                                    </p:set>
                                    <p:animEffect transition="in" filter="wipe(down)">
                                      <p:cBhvr>
                                        <p:cTn id="13" dur="500"/>
                                        <p:tgtEl>
                                          <p:spTgt spid="74"/>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fade">
                                      <p:cBhvr>
                                        <p:cTn id="17" dur="500"/>
                                        <p:tgtEl>
                                          <p:spTgt spid="80"/>
                                        </p:tgtEl>
                                      </p:cBhvr>
                                    </p:animEffect>
                                  </p:childTnLst>
                                </p:cTn>
                              </p:par>
                              <p:par>
                                <p:cTn id="18" presetID="10" presetClass="entr" presetSubtype="0" fill="hold" nodeType="withEffect">
                                  <p:stCondLst>
                                    <p:cond delay="0"/>
                                  </p:stCondLst>
                                  <p:childTnLst>
                                    <p:set>
                                      <p:cBhvr>
                                        <p:cTn id="19" dur="1" fill="hold">
                                          <p:stCondLst>
                                            <p:cond delay="0"/>
                                          </p:stCondLst>
                                        </p:cTn>
                                        <p:tgtEl>
                                          <p:spTgt spid="79"/>
                                        </p:tgtEl>
                                        <p:attrNameLst>
                                          <p:attrName>style.visibility</p:attrName>
                                        </p:attrNameLst>
                                      </p:cBhvr>
                                      <p:to>
                                        <p:strVal val="visible"/>
                                      </p:to>
                                    </p:set>
                                    <p:animEffect transition="in" filter="fade">
                                      <p:cBhvr>
                                        <p:cTn id="20" dur="500"/>
                                        <p:tgtEl>
                                          <p:spTgt spid="79"/>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par>
                          <p:cTn id="29" fill="hold">
                            <p:stCondLst>
                              <p:cond delay="2500"/>
                            </p:stCondLst>
                            <p:childTnLst>
                              <p:par>
                                <p:cTn id="30" presetID="10"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par>
                          <p:cTn id="37" fill="hold">
                            <p:stCondLst>
                              <p:cond delay="3500"/>
                            </p:stCondLst>
                            <p:childTnLst>
                              <p:par>
                                <p:cTn id="38" presetID="10" presetClass="entr" presetSubtype="0"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childTnLst>
                          </p:cTn>
                        </p:par>
                        <p:par>
                          <p:cTn id="49" fill="hold">
                            <p:stCondLst>
                              <p:cond delay="5000"/>
                            </p:stCondLst>
                            <p:childTnLst>
                              <p:par>
                                <p:cTn id="50" presetID="10" presetClass="entr" presetSubtype="0"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10"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19"/>
          <p:cNvGrpSpPr>
            <a:grpSpLocks/>
          </p:cNvGrpSpPr>
          <p:nvPr/>
        </p:nvGrpSpPr>
        <p:grpSpPr bwMode="auto">
          <a:xfrm>
            <a:off x="0" y="2055312"/>
            <a:ext cx="9144000" cy="2408238"/>
            <a:chOff x="0" y="1186783"/>
            <a:chExt cx="6858000" cy="2967038"/>
          </a:xfrm>
        </p:grpSpPr>
        <p:sp>
          <p:nvSpPr>
            <p:cNvPr id="19" name="TextBox 18"/>
            <p:cNvSpPr txBox="1"/>
            <p:nvPr/>
          </p:nvSpPr>
          <p:spPr bwMode="auto">
            <a:xfrm>
              <a:off x="0" y="1186783"/>
              <a:ext cx="2477069" cy="2967038"/>
            </a:xfrm>
            <a:prstGeom prst="rect">
              <a:avLst/>
            </a:prstGeom>
            <a:solidFill>
              <a:schemeClr val="bg2"/>
            </a:solidFill>
            <a:ln w="12700" cap="sq" algn="ctr">
              <a:noFill/>
              <a:miter lim="800000"/>
              <a:headEnd/>
              <a:tailEnd/>
            </a:ln>
          </p:spPr>
          <p:txBody>
            <a:bodyPr lIns="365760" tIns="182880" rIns="274320"/>
            <a:lstStyle/>
            <a:p>
              <a:pPr marL="228600" marR="0" lvl="0" indent="-228600" defTabSz="914400" eaLnBrk="1" fontAlgn="auto" latinLnBrk="0" hangingPunct="1">
                <a:lnSpc>
                  <a:spcPct val="95000"/>
                </a:lnSpc>
                <a:spcBef>
                  <a:spcPct val="50000"/>
                </a:spcBef>
                <a:spcAft>
                  <a:spcPts val="0"/>
                </a:spcAft>
                <a:buClr>
                  <a:schemeClr val="accent2"/>
                </a:buClr>
                <a:buSzTx/>
                <a:buFont typeface="Arial" pitchFamily="34" charset="0"/>
                <a:buChar char="•"/>
                <a:tabLst/>
                <a:defRPr/>
              </a:pPr>
              <a:r>
                <a:rPr kumimoji="0" lang="en-US" sz="1400" b="0" i="0" u="none" strike="noStrike" kern="0" cap="none" spc="0" normalizeH="0" baseline="0" noProof="0" dirty="0">
                  <a:ln>
                    <a:noFill/>
                  </a:ln>
                  <a:solidFill>
                    <a:srgbClr val="373737"/>
                  </a:solidFill>
                  <a:effectLst/>
                  <a:uLnTx/>
                  <a:uFillTx/>
                  <a:latin typeface="+mn-lt"/>
                  <a:ea typeface="+mn-ea"/>
                  <a:cs typeface="+mn-cs"/>
                </a:rPr>
                <a:t>Core HR management</a:t>
              </a:r>
            </a:p>
            <a:p>
              <a:pPr marL="228600" marR="0" lvl="0" indent="-228600" defTabSz="914400" eaLnBrk="1" fontAlgn="auto" latinLnBrk="0" hangingPunct="1">
                <a:lnSpc>
                  <a:spcPct val="95000"/>
                </a:lnSpc>
                <a:spcBef>
                  <a:spcPct val="50000"/>
                </a:spcBef>
                <a:spcAft>
                  <a:spcPts val="0"/>
                </a:spcAft>
                <a:buClr>
                  <a:schemeClr val="accent2"/>
                </a:buClr>
                <a:buSzTx/>
                <a:buFont typeface="Arial" pitchFamily="34" charset="0"/>
                <a:buChar char="•"/>
                <a:tabLst/>
                <a:defRPr/>
              </a:pPr>
              <a:r>
                <a:rPr kumimoji="0" lang="en-US" sz="1400" b="0" i="0" u="none" strike="noStrike" kern="0" cap="none" spc="0" normalizeH="0" baseline="0" noProof="0" dirty="0">
                  <a:ln>
                    <a:noFill/>
                  </a:ln>
                  <a:solidFill>
                    <a:srgbClr val="373737"/>
                  </a:solidFill>
                  <a:effectLst/>
                  <a:uLnTx/>
                  <a:uFillTx/>
                  <a:latin typeface="+mn-lt"/>
                  <a:ea typeface="+mn-ea"/>
                  <a:cs typeface="+mn-cs"/>
                </a:rPr>
                <a:t>Benefits administration</a:t>
              </a:r>
            </a:p>
            <a:p>
              <a:pPr marL="228600" marR="0" lvl="0" indent="-228600" defTabSz="914400" eaLnBrk="1" fontAlgn="auto" latinLnBrk="0" hangingPunct="1">
                <a:lnSpc>
                  <a:spcPct val="95000"/>
                </a:lnSpc>
                <a:spcBef>
                  <a:spcPct val="50000"/>
                </a:spcBef>
                <a:spcAft>
                  <a:spcPts val="0"/>
                </a:spcAft>
                <a:buClr>
                  <a:schemeClr val="accent2"/>
                </a:buClr>
                <a:buSzTx/>
                <a:buFont typeface="Arial" pitchFamily="34" charset="0"/>
                <a:buChar char="•"/>
                <a:tabLst/>
                <a:defRPr/>
              </a:pPr>
              <a:r>
                <a:rPr kumimoji="0" lang="en-US" sz="1400" b="0" i="0" u="none" strike="noStrike" kern="0" cap="none" spc="0" normalizeH="0" baseline="0" noProof="0" dirty="0">
                  <a:ln>
                    <a:noFill/>
                  </a:ln>
                  <a:solidFill>
                    <a:srgbClr val="373737"/>
                  </a:solidFill>
                  <a:effectLst/>
                  <a:uLnTx/>
                  <a:uFillTx/>
                  <a:latin typeface="+mn-lt"/>
                  <a:ea typeface="+mn-ea"/>
                  <a:cs typeface="+mn-cs"/>
                </a:rPr>
                <a:t>Recruitment/talent acquisition</a:t>
              </a:r>
            </a:p>
            <a:p>
              <a:pPr marL="228600" marR="0" lvl="0" indent="-228600" defTabSz="914400" eaLnBrk="1" fontAlgn="auto" latinLnBrk="0" hangingPunct="1">
                <a:lnSpc>
                  <a:spcPct val="95000"/>
                </a:lnSpc>
                <a:spcBef>
                  <a:spcPct val="50000"/>
                </a:spcBef>
                <a:spcAft>
                  <a:spcPts val="0"/>
                </a:spcAft>
                <a:buClr>
                  <a:schemeClr val="accent2"/>
                </a:buClr>
                <a:buSzTx/>
                <a:buFont typeface="Arial" pitchFamily="34" charset="0"/>
                <a:buChar char="•"/>
                <a:tabLst/>
                <a:defRPr/>
              </a:pPr>
              <a:r>
                <a:rPr kumimoji="0" lang="en-US" sz="1400" b="0" i="0" u="none" strike="noStrike" kern="0" cap="none" spc="0" normalizeH="0" baseline="0" noProof="0" dirty="0">
                  <a:ln>
                    <a:noFill/>
                  </a:ln>
                  <a:solidFill>
                    <a:srgbClr val="373737"/>
                  </a:solidFill>
                  <a:effectLst/>
                  <a:uLnTx/>
                  <a:uFillTx/>
                  <a:latin typeface="+mn-lt"/>
                  <a:ea typeface="+mn-ea"/>
                  <a:cs typeface="+mn-cs"/>
                </a:rPr>
                <a:t>Onboarding</a:t>
              </a:r>
            </a:p>
            <a:p>
              <a:pPr marL="228600" marR="0" lvl="0" indent="-228600" defTabSz="914400" eaLnBrk="1" fontAlgn="auto" latinLnBrk="0" hangingPunct="1">
                <a:lnSpc>
                  <a:spcPct val="95000"/>
                </a:lnSpc>
                <a:spcBef>
                  <a:spcPct val="50000"/>
                </a:spcBef>
                <a:spcAft>
                  <a:spcPts val="0"/>
                </a:spcAft>
                <a:buClr>
                  <a:schemeClr val="accent2"/>
                </a:buClr>
                <a:buSzTx/>
                <a:buFont typeface="Arial" pitchFamily="34" charset="0"/>
                <a:buChar char="•"/>
                <a:tabLst/>
                <a:defRPr/>
              </a:pPr>
              <a:r>
                <a:rPr kumimoji="0" lang="en-US" sz="1400" b="0" i="0" u="none" strike="noStrike" kern="0" cap="none" spc="0" normalizeH="0" baseline="0" noProof="0" dirty="0">
                  <a:ln>
                    <a:noFill/>
                  </a:ln>
                  <a:solidFill>
                    <a:srgbClr val="373737"/>
                  </a:solidFill>
                  <a:effectLst/>
                  <a:uLnTx/>
                  <a:uFillTx/>
                  <a:latin typeface="+mn-lt"/>
                  <a:ea typeface="+mn-ea"/>
                  <a:cs typeface="+mn-cs"/>
                </a:rPr>
                <a:t>Performance management</a:t>
              </a:r>
            </a:p>
            <a:p>
              <a:pPr marL="228600" marR="0" lvl="0" indent="-228600" defTabSz="914400" eaLnBrk="1" fontAlgn="auto" latinLnBrk="0" hangingPunct="1">
                <a:lnSpc>
                  <a:spcPct val="95000"/>
                </a:lnSpc>
                <a:spcBef>
                  <a:spcPct val="50000"/>
                </a:spcBef>
                <a:spcAft>
                  <a:spcPts val="0"/>
                </a:spcAft>
                <a:buClr>
                  <a:schemeClr val="accent2"/>
                </a:buClr>
                <a:buSzTx/>
                <a:buFont typeface="Arial" pitchFamily="34" charset="0"/>
                <a:buChar char="•"/>
                <a:tabLst/>
                <a:defRPr/>
              </a:pPr>
              <a:r>
                <a:rPr kumimoji="0" lang="en-US" sz="1400" b="0" i="0" u="none" strike="noStrike" kern="0" cap="none" spc="0" normalizeH="0" baseline="0" noProof="0" dirty="0">
                  <a:ln>
                    <a:noFill/>
                  </a:ln>
                  <a:solidFill>
                    <a:srgbClr val="373737"/>
                  </a:solidFill>
                  <a:effectLst/>
                  <a:uLnTx/>
                  <a:uFillTx/>
                  <a:latin typeface="+mn-lt"/>
                  <a:ea typeface="+mn-ea"/>
                  <a:cs typeface="+mn-cs"/>
                </a:rPr>
                <a:t>Compensation management</a:t>
              </a:r>
            </a:p>
          </p:txBody>
        </p:sp>
        <p:sp>
          <p:nvSpPr>
            <p:cNvPr id="21" name="TextBox 20"/>
            <p:cNvSpPr txBox="1"/>
            <p:nvPr/>
          </p:nvSpPr>
          <p:spPr bwMode="auto">
            <a:xfrm>
              <a:off x="2285999" y="1186783"/>
              <a:ext cx="2477069" cy="2967038"/>
            </a:xfrm>
            <a:prstGeom prst="rect">
              <a:avLst/>
            </a:prstGeom>
            <a:solidFill>
              <a:schemeClr val="bg2"/>
            </a:solidFill>
            <a:ln w="12700" cap="sq" algn="ctr">
              <a:noFill/>
              <a:miter lim="800000"/>
              <a:headEnd/>
              <a:tailEnd/>
            </a:ln>
          </p:spPr>
          <p:txBody>
            <a:bodyPr lIns="365760" tIns="182880" rIns="274320"/>
            <a:lstStyle/>
            <a:p>
              <a:pPr marL="174625" marR="0" lvl="0" indent="-174625" defTabSz="914400" eaLnBrk="0" fontAlgn="auto" latinLnBrk="0" hangingPunct="0">
                <a:lnSpc>
                  <a:spcPct val="100000"/>
                </a:lnSpc>
                <a:spcBef>
                  <a:spcPts val="600"/>
                </a:spcBef>
                <a:spcAft>
                  <a:spcPts val="0"/>
                </a:spcAft>
                <a:buClr>
                  <a:schemeClr val="accent3"/>
                </a:buClr>
                <a:buSzTx/>
                <a:buFont typeface="Arial" pitchFamily="34" charset="0"/>
                <a:buChar char="•"/>
                <a:tabLst/>
                <a:defRPr/>
              </a:pPr>
              <a:r>
                <a:rPr kumimoji="0" lang="en-US" sz="1400" b="0" i="0" u="none" strike="noStrike" kern="0" cap="none" spc="0" normalizeH="0" baseline="0" noProof="0" dirty="0">
                  <a:ln>
                    <a:noFill/>
                  </a:ln>
                  <a:solidFill>
                    <a:srgbClr val="373737"/>
                  </a:solidFill>
                  <a:effectLst/>
                  <a:uLnTx/>
                  <a:uFillTx/>
                  <a:latin typeface="+mn-lt"/>
                  <a:ea typeface="+mn-ea"/>
                  <a:cs typeface="+mn-cs"/>
                </a:rPr>
                <a:t>Time and attendance</a:t>
              </a:r>
            </a:p>
            <a:p>
              <a:pPr marL="174625" marR="0" lvl="0" indent="-174625" defTabSz="914400" eaLnBrk="0" fontAlgn="auto" latinLnBrk="0" hangingPunct="0">
                <a:lnSpc>
                  <a:spcPct val="100000"/>
                </a:lnSpc>
                <a:spcBef>
                  <a:spcPts val="600"/>
                </a:spcBef>
                <a:spcAft>
                  <a:spcPts val="0"/>
                </a:spcAft>
                <a:buClr>
                  <a:schemeClr val="accent3"/>
                </a:buClr>
                <a:buSzTx/>
                <a:buFont typeface="Arial" pitchFamily="34" charset="0"/>
                <a:buChar char="•"/>
                <a:tabLst/>
                <a:defRPr/>
              </a:pPr>
              <a:r>
                <a:rPr kumimoji="0" lang="en-US" sz="1400" b="0" i="0" u="none" strike="noStrike" kern="0" cap="none" spc="0" normalizeH="0" baseline="0" noProof="0" dirty="0">
                  <a:ln>
                    <a:noFill/>
                  </a:ln>
                  <a:solidFill>
                    <a:srgbClr val="373737"/>
                  </a:solidFill>
                  <a:effectLst/>
                  <a:uLnTx/>
                  <a:uFillTx/>
                  <a:latin typeface="+mn-lt"/>
                  <a:ea typeface="+mn-ea"/>
                  <a:cs typeface="+mn-cs"/>
                </a:rPr>
                <a:t>Scheduling</a:t>
              </a:r>
            </a:p>
            <a:p>
              <a:pPr marL="174625" marR="0" lvl="0" indent="-174625" defTabSz="914400" eaLnBrk="0" fontAlgn="auto" latinLnBrk="0" hangingPunct="0">
                <a:lnSpc>
                  <a:spcPct val="100000"/>
                </a:lnSpc>
                <a:spcBef>
                  <a:spcPts val="600"/>
                </a:spcBef>
                <a:spcAft>
                  <a:spcPts val="0"/>
                </a:spcAft>
                <a:buClr>
                  <a:schemeClr val="accent3"/>
                </a:buClr>
                <a:buSzTx/>
                <a:buFont typeface="Arial" pitchFamily="34" charset="0"/>
                <a:buChar char="•"/>
                <a:tabLst/>
                <a:defRPr/>
              </a:pPr>
              <a:r>
                <a:rPr kumimoji="0" lang="en-US" sz="1400" b="0" i="0" u="none" strike="noStrike" kern="0" cap="none" spc="0" normalizeH="0" baseline="0" noProof="0" dirty="0">
                  <a:ln>
                    <a:noFill/>
                  </a:ln>
                  <a:solidFill>
                    <a:srgbClr val="373737"/>
                  </a:solidFill>
                  <a:effectLst/>
                  <a:uLnTx/>
                  <a:uFillTx/>
                  <a:latin typeface="+mn-lt"/>
                  <a:ea typeface="+mn-ea"/>
                  <a:cs typeface="+mn-cs"/>
                </a:rPr>
                <a:t>Accruals tracking</a:t>
              </a:r>
            </a:p>
            <a:p>
              <a:pPr marL="174625" marR="0" lvl="0" indent="-174625" defTabSz="914400" eaLnBrk="0" fontAlgn="auto" latinLnBrk="0" hangingPunct="0">
                <a:lnSpc>
                  <a:spcPct val="100000"/>
                </a:lnSpc>
                <a:spcBef>
                  <a:spcPts val="600"/>
                </a:spcBef>
                <a:spcAft>
                  <a:spcPts val="0"/>
                </a:spcAft>
                <a:buClr>
                  <a:schemeClr val="accent3"/>
                </a:buClr>
                <a:buSzTx/>
                <a:buFont typeface="Arial" pitchFamily="34" charset="0"/>
                <a:buChar char="•"/>
                <a:tabLst/>
                <a:defRPr/>
              </a:pPr>
              <a:r>
                <a:rPr kumimoji="0" lang="en-US" sz="1400" b="0" i="0" u="none" strike="noStrike" kern="0" cap="none" spc="0" normalizeH="0" baseline="0" noProof="0" dirty="0">
                  <a:ln>
                    <a:noFill/>
                  </a:ln>
                  <a:solidFill>
                    <a:srgbClr val="373737"/>
                  </a:solidFill>
                  <a:effectLst/>
                  <a:uLnTx/>
                  <a:uFillTx/>
                  <a:latin typeface="+mn-lt"/>
                  <a:ea typeface="+mn-ea"/>
                  <a:cs typeface="+mn-cs"/>
                </a:rPr>
                <a:t>Leave/absence management</a:t>
              </a:r>
            </a:p>
            <a:p>
              <a:pPr marL="174625" marR="0" lvl="0" indent="-174625" defTabSz="914400" eaLnBrk="0" fontAlgn="auto" latinLnBrk="0" hangingPunct="0">
                <a:lnSpc>
                  <a:spcPct val="100000"/>
                </a:lnSpc>
                <a:spcBef>
                  <a:spcPts val="600"/>
                </a:spcBef>
                <a:spcAft>
                  <a:spcPts val="0"/>
                </a:spcAft>
                <a:buClr>
                  <a:schemeClr val="accent3"/>
                </a:buClr>
                <a:buSzTx/>
                <a:buFont typeface="Arial" pitchFamily="34" charset="0"/>
                <a:buChar char="•"/>
                <a:tabLst/>
                <a:defRPr/>
              </a:pPr>
              <a:r>
                <a:rPr kumimoji="0" lang="en-US" sz="1400" b="0" i="0" u="none" strike="noStrike" kern="0" cap="none" spc="0" normalizeH="0" baseline="0" noProof="0" dirty="0">
                  <a:ln>
                    <a:noFill/>
                  </a:ln>
                  <a:solidFill>
                    <a:srgbClr val="373737"/>
                  </a:solidFill>
                  <a:effectLst/>
                  <a:uLnTx/>
                  <a:uFillTx/>
                  <a:latin typeface="+mn-lt"/>
                  <a:ea typeface="+mn-ea"/>
                  <a:cs typeface="+mn-cs"/>
                </a:rPr>
                <a:t>ACA management &amp; reporting</a:t>
              </a:r>
            </a:p>
            <a:p>
              <a:pPr marL="174625" marR="0" lvl="0" indent="-174625" defTabSz="914400" eaLnBrk="0" fontAlgn="auto" latinLnBrk="0" hangingPunct="0">
                <a:lnSpc>
                  <a:spcPct val="100000"/>
                </a:lnSpc>
                <a:spcBef>
                  <a:spcPts val="600"/>
                </a:spcBef>
                <a:spcAft>
                  <a:spcPts val="0"/>
                </a:spcAft>
                <a:buClr>
                  <a:schemeClr val="accent3"/>
                </a:buClr>
                <a:buSzTx/>
                <a:buFont typeface="Arial" pitchFamily="34" charset="0"/>
                <a:buChar char="•"/>
                <a:tabLst/>
                <a:defRPr/>
              </a:pPr>
              <a:r>
                <a:rPr kumimoji="0" lang="en-US" sz="1400" b="0" i="0" u="none" strike="noStrike" kern="0" cap="none" spc="0" normalizeH="0" baseline="0" noProof="0" dirty="0">
                  <a:ln>
                    <a:noFill/>
                  </a:ln>
                  <a:solidFill>
                    <a:srgbClr val="373737"/>
                  </a:solidFill>
                  <a:effectLst/>
                  <a:uLnTx/>
                  <a:uFillTx/>
                  <a:latin typeface="+mn-lt"/>
                  <a:ea typeface="+mn-ea"/>
                  <a:cs typeface="+mn-cs"/>
                </a:rPr>
                <a:t>Attestation management</a:t>
              </a:r>
            </a:p>
            <a:p>
              <a:pPr marL="174625" marR="0" lvl="0" indent="-174625" defTabSz="914400" eaLnBrk="0" fontAlgn="auto" latinLnBrk="0" hangingPunct="0">
                <a:lnSpc>
                  <a:spcPct val="100000"/>
                </a:lnSpc>
                <a:spcBef>
                  <a:spcPts val="600"/>
                </a:spcBef>
                <a:spcAft>
                  <a:spcPts val="0"/>
                </a:spcAft>
                <a:buClr>
                  <a:schemeClr val="accent3"/>
                </a:buClr>
                <a:buSzTx/>
                <a:buFont typeface="Arial" pitchFamily="34" charset="0"/>
                <a:buChar char="•"/>
                <a:tabLst/>
                <a:defRPr/>
              </a:pPr>
              <a:r>
                <a:rPr kumimoji="0" lang="en-US" sz="1400" b="0" i="0" u="none" strike="noStrike" kern="0" cap="none" spc="0" normalizeH="0" baseline="0" noProof="0" dirty="0">
                  <a:ln>
                    <a:noFill/>
                  </a:ln>
                  <a:solidFill>
                    <a:srgbClr val="373737"/>
                  </a:solidFill>
                  <a:effectLst/>
                  <a:uLnTx/>
                  <a:uFillTx/>
                  <a:latin typeface="+mn-lt"/>
                  <a:ea typeface="+mn-ea"/>
                  <a:cs typeface="+mn-cs"/>
                </a:rPr>
                <a:t>Data collection</a:t>
              </a:r>
            </a:p>
          </p:txBody>
        </p:sp>
        <p:sp>
          <p:nvSpPr>
            <p:cNvPr id="22" name="TextBox 21"/>
            <p:cNvSpPr txBox="1"/>
            <p:nvPr/>
          </p:nvSpPr>
          <p:spPr bwMode="auto">
            <a:xfrm>
              <a:off x="4572000" y="1186783"/>
              <a:ext cx="2286000" cy="2967038"/>
            </a:xfrm>
            <a:prstGeom prst="rect">
              <a:avLst/>
            </a:prstGeom>
            <a:solidFill>
              <a:schemeClr val="bg2"/>
            </a:solidFill>
            <a:ln w="12700" cap="sq" algn="ctr">
              <a:noFill/>
              <a:miter lim="800000"/>
              <a:headEnd/>
              <a:tailEnd/>
            </a:ln>
          </p:spPr>
          <p:txBody>
            <a:bodyPr lIns="365760" tIns="182880" rIns="274320"/>
            <a:lstStyle/>
            <a:p>
              <a:pPr marL="174625" marR="0" lvl="0" indent="-174625" defTabSz="914400" eaLnBrk="0" fontAlgn="auto" latinLnBrk="0" hangingPunct="0">
                <a:lnSpc>
                  <a:spcPct val="100000"/>
                </a:lnSpc>
                <a:spcBef>
                  <a:spcPts val="600"/>
                </a:spcBef>
                <a:spcAft>
                  <a:spcPts val="0"/>
                </a:spcAft>
                <a:buClr>
                  <a:schemeClr val="accent4"/>
                </a:buClr>
                <a:buSzTx/>
                <a:buFont typeface="Arial" pitchFamily="34" charset="0"/>
                <a:buChar char="•"/>
                <a:tabLst/>
                <a:defRPr/>
              </a:pPr>
              <a:r>
                <a:rPr kumimoji="0" lang="en-US" sz="1400" b="0" i="0" u="none" strike="noStrike" kern="0" cap="none" spc="0" normalizeH="0" baseline="0" noProof="0" dirty="0">
                  <a:ln>
                    <a:noFill/>
                  </a:ln>
                  <a:solidFill>
                    <a:srgbClr val="373737"/>
                  </a:solidFill>
                  <a:effectLst/>
                  <a:uLnTx/>
                  <a:uFillTx/>
                  <a:latin typeface="+mn-lt"/>
                  <a:ea typeface="+mn-ea"/>
                  <a:cs typeface="+mn-cs"/>
                </a:rPr>
                <a:t>Gross-to-net calculations</a:t>
              </a:r>
            </a:p>
            <a:p>
              <a:pPr marL="174625" marR="0" lvl="0" indent="-174625" defTabSz="914400" eaLnBrk="0" fontAlgn="auto" latinLnBrk="0" hangingPunct="0">
                <a:lnSpc>
                  <a:spcPct val="100000"/>
                </a:lnSpc>
                <a:spcBef>
                  <a:spcPts val="600"/>
                </a:spcBef>
                <a:spcAft>
                  <a:spcPts val="0"/>
                </a:spcAft>
                <a:buClr>
                  <a:schemeClr val="accent4"/>
                </a:buClr>
                <a:buSzTx/>
                <a:buFont typeface="Arial" pitchFamily="34" charset="0"/>
                <a:buChar char="•"/>
                <a:tabLst/>
                <a:defRPr/>
              </a:pPr>
              <a:r>
                <a:rPr kumimoji="0" lang="en-US" sz="1400" b="0" i="0" u="none" strike="noStrike" kern="0" cap="none" spc="0" normalizeH="0" baseline="0" noProof="0" dirty="0">
                  <a:ln>
                    <a:noFill/>
                  </a:ln>
                  <a:solidFill>
                    <a:srgbClr val="373737"/>
                  </a:solidFill>
                  <a:effectLst/>
                  <a:uLnTx/>
                  <a:uFillTx/>
                  <a:latin typeface="+mn-lt"/>
                  <a:ea typeface="+mn-ea"/>
                  <a:cs typeface="+mn-cs"/>
                </a:rPr>
                <a:t>Tax filing/payment services</a:t>
              </a:r>
            </a:p>
            <a:p>
              <a:pPr marL="174625" marR="0" lvl="0" indent="-174625" defTabSz="914400" eaLnBrk="0" fontAlgn="auto" latinLnBrk="0" hangingPunct="0">
                <a:lnSpc>
                  <a:spcPct val="100000"/>
                </a:lnSpc>
                <a:spcBef>
                  <a:spcPts val="600"/>
                </a:spcBef>
                <a:spcAft>
                  <a:spcPts val="0"/>
                </a:spcAft>
                <a:buClr>
                  <a:schemeClr val="accent4"/>
                </a:buClr>
                <a:buSzTx/>
                <a:buFont typeface="Arial" pitchFamily="34" charset="0"/>
                <a:buChar char="•"/>
                <a:tabLst/>
                <a:defRPr/>
              </a:pPr>
              <a:r>
                <a:rPr kumimoji="0" lang="en-US" sz="1400" b="0" i="0" u="none" strike="noStrike" kern="0" cap="none" spc="0" normalizeH="0" baseline="0" noProof="0" dirty="0">
                  <a:ln>
                    <a:noFill/>
                  </a:ln>
                  <a:solidFill>
                    <a:srgbClr val="373737"/>
                  </a:solidFill>
                  <a:effectLst/>
                  <a:uLnTx/>
                  <a:uFillTx/>
                  <a:latin typeface="+mn-lt"/>
                  <a:ea typeface="+mn-ea"/>
                  <a:cs typeface="+mn-cs"/>
                </a:rPr>
                <a:t>Check printing/distribution &amp; direct deposits</a:t>
              </a:r>
            </a:p>
            <a:p>
              <a:pPr marL="174625" marR="0" lvl="0" indent="-174625" defTabSz="914400" eaLnBrk="0" fontAlgn="auto" latinLnBrk="0" hangingPunct="0">
                <a:lnSpc>
                  <a:spcPct val="100000"/>
                </a:lnSpc>
                <a:spcBef>
                  <a:spcPts val="600"/>
                </a:spcBef>
                <a:spcAft>
                  <a:spcPts val="0"/>
                </a:spcAft>
                <a:buClr>
                  <a:schemeClr val="accent4"/>
                </a:buClr>
                <a:buSzTx/>
                <a:buFont typeface="Arial" pitchFamily="34" charset="0"/>
                <a:buChar char="•"/>
                <a:tabLst/>
                <a:defRPr/>
              </a:pPr>
              <a:r>
                <a:rPr kumimoji="0" lang="en-US" sz="1400" b="0" i="0" u="none" strike="noStrike" kern="0" cap="none" spc="0" normalizeH="0" baseline="0" noProof="0" dirty="0">
                  <a:ln>
                    <a:noFill/>
                  </a:ln>
                  <a:solidFill>
                    <a:srgbClr val="373737"/>
                  </a:solidFill>
                  <a:effectLst/>
                  <a:uLnTx/>
                  <a:uFillTx/>
                  <a:latin typeface="+mn-lt"/>
                  <a:ea typeface="+mn-ea"/>
                  <a:cs typeface="+mn-cs"/>
                </a:rPr>
                <a:t>Year-end processing</a:t>
              </a:r>
            </a:p>
            <a:p>
              <a:pPr marL="174625" marR="0" lvl="0" indent="-174625" defTabSz="914400" eaLnBrk="0" fontAlgn="auto" latinLnBrk="0" hangingPunct="0">
                <a:lnSpc>
                  <a:spcPct val="100000"/>
                </a:lnSpc>
                <a:spcBef>
                  <a:spcPts val="600"/>
                </a:spcBef>
                <a:spcAft>
                  <a:spcPts val="0"/>
                </a:spcAft>
                <a:buClr>
                  <a:schemeClr val="accent4"/>
                </a:buClr>
                <a:buSzTx/>
                <a:buFont typeface="Arial" pitchFamily="34" charset="0"/>
                <a:buChar char="•"/>
                <a:tabLst/>
                <a:defRPr/>
              </a:pPr>
              <a:r>
                <a:rPr kumimoji="0" lang="en-US" sz="1400" b="0" i="0" u="none" strike="noStrike" kern="0" cap="none" spc="0" normalizeH="0" baseline="0" noProof="0" dirty="0">
                  <a:ln>
                    <a:noFill/>
                  </a:ln>
                  <a:solidFill>
                    <a:srgbClr val="373737"/>
                  </a:solidFill>
                  <a:effectLst/>
                  <a:uLnTx/>
                  <a:uFillTx/>
                  <a:latin typeface="+mn-lt"/>
                  <a:ea typeface="+mn-ea"/>
                  <a:cs typeface="+mn-cs"/>
                </a:rPr>
                <a:t>General ledger (GL) processing</a:t>
              </a:r>
            </a:p>
          </p:txBody>
        </p:sp>
      </p:grpSp>
      <p:sp>
        <p:nvSpPr>
          <p:cNvPr id="45059" name="Title 1"/>
          <p:cNvSpPr>
            <a:spLocks noGrp="1"/>
          </p:cNvSpPr>
          <p:nvPr>
            <p:ph type="title"/>
          </p:nvPr>
        </p:nvSpPr>
        <p:spPr/>
        <p:txBody>
          <a:bodyPr/>
          <a:lstStyle/>
          <a:p>
            <a:pPr algn="ctr"/>
            <a:r>
              <a:rPr lang="en-US" dirty="0">
                <a:solidFill>
                  <a:schemeClr val="accent1"/>
                </a:solidFill>
                <a:latin typeface="Arial" charset="0"/>
                <a:cs typeface="Arial" charset="0"/>
              </a:rPr>
              <a:t>We’ve </a:t>
            </a:r>
            <a:r>
              <a:rPr lang="en-US" dirty="0" smtClean="0">
                <a:solidFill>
                  <a:schemeClr val="accent1"/>
                </a:solidFill>
                <a:latin typeface="Arial" charset="0"/>
                <a:cs typeface="Arial" charset="0"/>
              </a:rPr>
              <a:t>got all your </a:t>
            </a:r>
            <a:r>
              <a:rPr lang="en-US" dirty="0">
                <a:solidFill>
                  <a:schemeClr val="accent1"/>
                </a:solidFill>
                <a:latin typeface="Arial" charset="0"/>
                <a:cs typeface="Arial" charset="0"/>
              </a:rPr>
              <a:t>HCM </a:t>
            </a:r>
            <a:r>
              <a:rPr lang="en-US" dirty="0" smtClean="0">
                <a:solidFill>
                  <a:schemeClr val="accent1"/>
                </a:solidFill>
                <a:latin typeface="Arial" charset="0"/>
                <a:cs typeface="Arial" charset="0"/>
              </a:rPr>
              <a:t>complexities handled</a:t>
            </a:r>
            <a:r>
              <a:rPr lang="en-US" dirty="0">
                <a:latin typeface="Arial" charset="0"/>
                <a:cs typeface="Arial" charset="0"/>
              </a:rPr>
              <a:t/>
            </a:r>
            <a:br>
              <a:rPr lang="en-US" dirty="0">
                <a:latin typeface="Arial" charset="0"/>
                <a:cs typeface="Arial" charset="0"/>
              </a:rPr>
            </a:br>
            <a:endParaRPr lang="en-US" dirty="0">
              <a:latin typeface="Arial" charset="0"/>
              <a:cs typeface="Arial" charset="0"/>
            </a:endParaRPr>
          </a:p>
        </p:txBody>
      </p:sp>
      <p:sp>
        <p:nvSpPr>
          <p:cNvPr id="4" name="Rectangle 3"/>
          <p:cNvSpPr/>
          <p:nvPr/>
        </p:nvSpPr>
        <p:spPr bwMode="auto">
          <a:xfrm>
            <a:off x="0" y="1187355"/>
            <a:ext cx="3048000" cy="866369"/>
          </a:xfrm>
          <a:prstGeom prst="rect">
            <a:avLst/>
          </a:prstGeom>
          <a:solidFill>
            <a:schemeClr val="accent2"/>
          </a:solidFill>
          <a:ln>
            <a:noFill/>
            <a:headEnd/>
            <a:tailEnd/>
          </a:ln>
          <a:effectLst/>
        </p:spPr>
        <p:style>
          <a:lnRef idx="1">
            <a:schemeClr val="accent3"/>
          </a:lnRef>
          <a:fillRef idx="3">
            <a:schemeClr val="accent3"/>
          </a:fillRef>
          <a:effectRef idx="2">
            <a:schemeClr val="accent3"/>
          </a:effectRef>
          <a:fontRef idx="minor">
            <a:schemeClr val="lt1"/>
          </a:fontRef>
        </p:style>
        <p:txBody>
          <a:bodyPr tIns="91440" bIns="91440" anchor="b"/>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cs typeface="Arial" pitchFamily="34" charset="0"/>
                <a:sym typeface="Wingdings" pitchFamily="2" charset="2"/>
              </a:rPr>
              <a:t>Human Resource Management</a:t>
            </a:r>
          </a:p>
        </p:txBody>
      </p:sp>
      <p:sp>
        <p:nvSpPr>
          <p:cNvPr id="5" name="Rectangle 4"/>
          <p:cNvSpPr/>
          <p:nvPr/>
        </p:nvSpPr>
        <p:spPr bwMode="auto">
          <a:xfrm>
            <a:off x="3048000" y="1187355"/>
            <a:ext cx="3048000" cy="866370"/>
          </a:xfrm>
          <a:prstGeom prst="rect">
            <a:avLst/>
          </a:prstGeom>
          <a:solidFill>
            <a:schemeClr val="accent3"/>
          </a:solidFill>
          <a:ln>
            <a:noFill/>
            <a:headEnd/>
            <a:tailEnd/>
          </a:ln>
          <a:effectLst/>
        </p:spPr>
        <p:style>
          <a:lnRef idx="1">
            <a:schemeClr val="accent3"/>
          </a:lnRef>
          <a:fillRef idx="3">
            <a:schemeClr val="accent3"/>
          </a:fillRef>
          <a:effectRef idx="2">
            <a:schemeClr val="accent3"/>
          </a:effectRef>
          <a:fontRef idx="minor">
            <a:schemeClr val="lt1"/>
          </a:fontRef>
        </p:style>
        <p:txBody>
          <a:bodyPr tIns="91440" bIns="91440" anchor="b"/>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cs typeface="Arial" pitchFamily="34" charset="0"/>
              </a:rPr>
              <a:t>Workforce </a:t>
            </a:r>
            <a:br>
              <a:rPr kumimoji="0" lang="en-US" sz="2000" b="0" i="0" u="none" strike="noStrike" kern="0" cap="none" spc="0" normalizeH="0" baseline="0" noProof="0" dirty="0">
                <a:ln>
                  <a:noFill/>
                </a:ln>
                <a:solidFill>
                  <a:schemeClr val="bg1"/>
                </a:solidFill>
                <a:effectLst/>
                <a:uLnTx/>
                <a:uFillTx/>
                <a:cs typeface="Arial" pitchFamily="34" charset="0"/>
              </a:rPr>
            </a:br>
            <a:r>
              <a:rPr kumimoji="0" lang="en-US" sz="2000" b="0" i="0" u="none" strike="noStrike" kern="0" cap="none" spc="0" normalizeH="0" baseline="0" noProof="0" dirty="0">
                <a:ln>
                  <a:noFill/>
                </a:ln>
                <a:solidFill>
                  <a:schemeClr val="bg1"/>
                </a:solidFill>
                <a:effectLst/>
                <a:uLnTx/>
                <a:uFillTx/>
                <a:cs typeface="Arial" pitchFamily="34" charset="0"/>
              </a:rPr>
              <a:t>Management</a:t>
            </a:r>
          </a:p>
        </p:txBody>
      </p:sp>
      <p:sp>
        <p:nvSpPr>
          <p:cNvPr id="8" name="Rectangle 7"/>
          <p:cNvSpPr/>
          <p:nvPr/>
        </p:nvSpPr>
        <p:spPr bwMode="auto">
          <a:xfrm>
            <a:off x="6096000" y="1185768"/>
            <a:ext cx="3048000" cy="867956"/>
          </a:xfrm>
          <a:prstGeom prst="rect">
            <a:avLst/>
          </a:prstGeom>
          <a:solidFill>
            <a:schemeClr val="accent4"/>
          </a:solidFill>
          <a:ln>
            <a:noFill/>
            <a:headEnd/>
            <a:tailEnd/>
          </a:ln>
          <a:effectLst/>
        </p:spPr>
        <p:style>
          <a:lnRef idx="1">
            <a:schemeClr val="accent3"/>
          </a:lnRef>
          <a:fillRef idx="3">
            <a:schemeClr val="accent3"/>
          </a:fillRef>
          <a:effectRef idx="2">
            <a:schemeClr val="accent3"/>
          </a:effectRef>
          <a:fontRef idx="minor">
            <a:schemeClr val="lt1"/>
          </a:fontRef>
        </p:style>
        <p:txBody>
          <a:bodyPr tIns="91440" bIns="91440" anchor="b"/>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cs typeface="Arial" pitchFamily="34" charset="0"/>
                <a:sym typeface="Wingdings" pitchFamily="2" charset="2"/>
              </a:rPr>
              <a:t>Payroll </a:t>
            </a:r>
            <a:br>
              <a:rPr kumimoji="0" lang="en-US" sz="2000" b="0" i="0" u="none" strike="noStrike" kern="0" cap="none" spc="0" normalizeH="0" baseline="0" noProof="0" dirty="0">
                <a:ln>
                  <a:noFill/>
                </a:ln>
                <a:solidFill>
                  <a:schemeClr val="bg1"/>
                </a:solidFill>
                <a:effectLst/>
                <a:uLnTx/>
                <a:uFillTx/>
                <a:cs typeface="Arial" pitchFamily="34" charset="0"/>
                <a:sym typeface="Wingdings" pitchFamily="2" charset="2"/>
              </a:rPr>
            </a:br>
            <a:r>
              <a:rPr kumimoji="0" lang="en-US" sz="2000" b="0" i="0" u="none" strike="noStrike" kern="0" cap="none" spc="0" normalizeH="0" baseline="0" noProof="0" dirty="0">
                <a:ln>
                  <a:noFill/>
                </a:ln>
                <a:solidFill>
                  <a:schemeClr val="bg1"/>
                </a:solidFill>
                <a:effectLst/>
                <a:uLnTx/>
                <a:uFillTx/>
                <a:cs typeface="Arial" pitchFamily="34" charset="0"/>
                <a:sym typeface="Wingdings" pitchFamily="2" charset="2"/>
              </a:rPr>
              <a:t>Management</a:t>
            </a:r>
          </a:p>
        </p:txBody>
      </p:sp>
      <p:sp>
        <p:nvSpPr>
          <p:cNvPr id="18" name="Rectangle 17"/>
          <p:cNvSpPr/>
          <p:nvPr/>
        </p:nvSpPr>
        <p:spPr bwMode="auto">
          <a:xfrm>
            <a:off x="0" y="682387"/>
            <a:ext cx="9144000" cy="510787"/>
          </a:xfrm>
          <a:prstGeom prst="rect">
            <a:avLst/>
          </a:prstGeom>
          <a:solidFill>
            <a:schemeClr val="accent1"/>
          </a:solidFill>
          <a:ln>
            <a:solidFill>
              <a:schemeClr val="accent1"/>
            </a:solidFill>
            <a:headEnd/>
            <a:tailEnd/>
          </a:ln>
        </p:spPr>
        <p:style>
          <a:lnRef idx="2">
            <a:schemeClr val="accent3"/>
          </a:lnRef>
          <a:fillRef idx="1">
            <a:schemeClr val="lt1"/>
          </a:fillRef>
          <a:effectRef idx="0">
            <a:schemeClr val="accent3"/>
          </a:effectRef>
          <a:fontRef idx="minor">
            <a:schemeClr val="dk1"/>
          </a:fontRef>
        </p:style>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 name="Rectangle 1"/>
          <p:cNvSpPr/>
          <p:nvPr/>
        </p:nvSpPr>
        <p:spPr>
          <a:xfrm>
            <a:off x="2286000" y="727683"/>
            <a:ext cx="4572000" cy="404663"/>
          </a:xfrm>
          <a:prstGeom prst="rect">
            <a:avLst/>
          </a:prstGeom>
        </p:spPr>
        <p:txBody>
          <a:bodyPr>
            <a:spAutoFit/>
          </a:body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cs typeface="Arial" pitchFamily="34" charset="0"/>
              </a:rPr>
              <a:t>Human Capital Management</a:t>
            </a:r>
          </a:p>
        </p:txBody>
      </p:sp>
      <p:sp>
        <p:nvSpPr>
          <p:cNvPr id="20" name="Rectangle 19"/>
          <p:cNvSpPr/>
          <p:nvPr/>
        </p:nvSpPr>
        <p:spPr bwMode="auto">
          <a:xfrm>
            <a:off x="6326" y="4371418"/>
            <a:ext cx="9144000" cy="382588"/>
          </a:xfrm>
          <a:prstGeom prst="rect">
            <a:avLst/>
          </a:prstGeom>
          <a:solidFill>
            <a:schemeClr val="accent1"/>
          </a:solidFill>
          <a:ln>
            <a:solidFill>
              <a:schemeClr val="accent1"/>
            </a:solidFill>
            <a:headEnd/>
            <a:tailEnd/>
          </a:ln>
        </p:spPr>
        <p:style>
          <a:lnRef idx="2">
            <a:schemeClr val="accent3"/>
          </a:lnRef>
          <a:fillRef idx="1">
            <a:schemeClr val="lt1"/>
          </a:fillRef>
          <a:effectRef idx="0">
            <a:schemeClr val="accent3"/>
          </a:effectRef>
          <a:fontRef idx="minor">
            <a:schemeClr val="dk1"/>
          </a:fontRef>
        </p:style>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3" name="TextBox 22"/>
          <p:cNvSpPr txBox="1"/>
          <p:nvPr/>
        </p:nvSpPr>
        <p:spPr bwMode="auto">
          <a:xfrm>
            <a:off x="284187" y="4410705"/>
            <a:ext cx="8467831" cy="276999"/>
          </a:xfrm>
          <a:prstGeom prst="rect">
            <a:avLst/>
          </a:prstGeom>
          <a:noFill/>
          <a:ln w="12700" cap="sq" algn="ctr">
            <a:noFill/>
            <a:miter lim="800000"/>
            <a:headEnd/>
            <a:tailEnd/>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chemeClr val="bg1"/>
                </a:solidFill>
                <a:effectLst/>
                <a:uLnTx/>
                <a:uFillTx/>
              </a:rPr>
              <a:t>User interface  </a:t>
            </a:r>
            <a:r>
              <a:rPr kumimoji="0" lang="en-US" sz="800" b="0" i="0" u="none" strike="noStrike" kern="0" cap="none" spc="0" normalizeH="0" baseline="0" noProof="0" dirty="0">
                <a:ln>
                  <a:noFill/>
                </a:ln>
                <a:solidFill>
                  <a:schemeClr val="bg1"/>
                </a:solidFill>
                <a:effectLst/>
                <a:uLnTx/>
                <a:uFillTx/>
                <a:sym typeface="Wingdings"/>
              </a:rPr>
              <a:t></a:t>
            </a:r>
            <a:r>
              <a:rPr kumimoji="0" lang="en-US" sz="1200" b="0" i="0" u="none" strike="noStrike" kern="0" cap="none" spc="0" normalizeH="0" baseline="0" noProof="0" dirty="0">
                <a:ln>
                  <a:noFill/>
                </a:ln>
                <a:solidFill>
                  <a:schemeClr val="bg1"/>
                </a:solidFill>
                <a:effectLst/>
                <a:uLnTx/>
                <a:uFillTx/>
                <a:sym typeface="Wingdings"/>
              </a:rPr>
              <a:t>   </a:t>
            </a:r>
            <a:r>
              <a:rPr kumimoji="0" lang="en-US" sz="1200" b="0" i="0" u="none" strike="noStrike" kern="0" cap="none" spc="0" normalizeH="0" baseline="0" noProof="0" dirty="0">
                <a:ln>
                  <a:noFill/>
                </a:ln>
                <a:solidFill>
                  <a:schemeClr val="bg1"/>
                </a:solidFill>
                <a:effectLst/>
                <a:uLnTx/>
                <a:uFillTx/>
              </a:rPr>
              <a:t>Database   </a:t>
            </a:r>
            <a:r>
              <a:rPr kumimoji="0" lang="en-US" sz="800" b="0" i="0" u="none" strike="noStrike" kern="0" cap="none" spc="0" normalizeH="0" baseline="0" noProof="0" dirty="0">
                <a:ln>
                  <a:noFill/>
                </a:ln>
                <a:solidFill>
                  <a:schemeClr val="bg1"/>
                </a:solidFill>
                <a:effectLst/>
                <a:uLnTx/>
                <a:uFillTx/>
                <a:sym typeface="Wingdings"/>
              </a:rPr>
              <a:t>    </a:t>
            </a:r>
            <a:r>
              <a:rPr kumimoji="0" lang="en-US" sz="1200" b="0" i="0" u="none" strike="noStrike" kern="0" cap="none" spc="0" normalizeH="0" baseline="0" noProof="0" dirty="0">
                <a:ln>
                  <a:noFill/>
                </a:ln>
                <a:solidFill>
                  <a:schemeClr val="bg1"/>
                </a:solidFill>
                <a:effectLst/>
                <a:uLnTx/>
                <a:uFillTx/>
              </a:rPr>
              <a:t>Workflow   </a:t>
            </a:r>
            <a:r>
              <a:rPr kumimoji="0" lang="en-US" sz="800" b="0" i="0" u="none" strike="noStrike" kern="0" cap="none" spc="0" normalizeH="0" baseline="0" noProof="0" dirty="0">
                <a:ln>
                  <a:noFill/>
                </a:ln>
                <a:solidFill>
                  <a:schemeClr val="bg1"/>
                </a:solidFill>
                <a:effectLst/>
                <a:uLnTx/>
                <a:uFillTx/>
                <a:sym typeface="Wingdings"/>
              </a:rPr>
              <a:t></a:t>
            </a:r>
            <a:r>
              <a:rPr kumimoji="0" lang="en-US" sz="1200" b="0" i="0" u="none" strike="noStrike" kern="0" cap="none" spc="0" normalizeH="0" baseline="0" noProof="0" dirty="0">
                <a:ln>
                  <a:noFill/>
                </a:ln>
                <a:solidFill>
                  <a:schemeClr val="bg1"/>
                </a:solidFill>
                <a:effectLst/>
                <a:uLnTx/>
                <a:uFillTx/>
                <a:sym typeface="Wingdings"/>
              </a:rPr>
              <a:t>   </a:t>
            </a:r>
            <a:r>
              <a:rPr kumimoji="0" lang="en-US" sz="1200" b="0" i="0" u="none" strike="noStrike" kern="0" cap="none" spc="0" normalizeH="0" baseline="0" noProof="0" dirty="0">
                <a:ln>
                  <a:noFill/>
                </a:ln>
                <a:solidFill>
                  <a:schemeClr val="bg1"/>
                </a:solidFill>
                <a:effectLst/>
                <a:uLnTx/>
                <a:uFillTx/>
              </a:rPr>
              <a:t>Reporting   </a:t>
            </a:r>
            <a:r>
              <a:rPr kumimoji="0" lang="en-US" sz="800" b="0" i="0" u="none" strike="noStrike" kern="0" cap="none" spc="0" normalizeH="0" baseline="0" noProof="0">
                <a:ln>
                  <a:noFill/>
                </a:ln>
                <a:solidFill>
                  <a:schemeClr val="bg1"/>
                </a:solidFill>
                <a:effectLst/>
                <a:uLnTx/>
                <a:uFillTx/>
                <a:sym typeface="Wingdings"/>
              </a:rPr>
              <a:t></a:t>
            </a:r>
            <a:r>
              <a:rPr kumimoji="0" lang="en-US" sz="1200" b="0" i="0" u="none" strike="noStrike" kern="0" cap="none" spc="0" normalizeH="0" baseline="0" noProof="0">
                <a:ln>
                  <a:noFill/>
                </a:ln>
                <a:solidFill>
                  <a:schemeClr val="bg1"/>
                </a:solidFill>
                <a:effectLst/>
                <a:uLnTx/>
                <a:uFillTx/>
                <a:sym typeface="Wingdings"/>
              </a:rPr>
              <a:t>   </a:t>
            </a:r>
            <a:r>
              <a:rPr kumimoji="0" lang="en-US" sz="1200" b="0" i="0" u="none" strike="noStrike" kern="0" cap="none" spc="0" normalizeH="0" baseline="0" noProof="0">
                <a:ln>
                  <a:noFill/>
                </a:ln>
                <a:solidFill>
                  <a:schemeClr val="bg1"/>
                </a:solidFill>
                <a:effectLst/>
                <a:uLnTx/>
                <a:uFillTx/>
              </a:rPr>
              <a:t>Employee/Manager </a:t>
            </a:r>
            <a:r>
              <a:rPr kumimoji="0" lang="en-US" sz="1200" b="0" i="0" u="none" strike="noStrike" kern="0" cap="none" spc="0" normalizeH="0" baseline="0" noProof="0" dirty="0">
                <a:ln>
                  <a:noFill/>
                </a:ln>
                <a:solidFill>
                  <a:schemeClr val="bg1"/>
                </a:solidFill>
                <a:effectLst/>
                <a:uLnTx/>
                <a:uFillTx/>
              </a:rPr>
              <a:t>self-service  </a:t>
            </a:r>
            <a:r>
              <a:rPr kumimoji="0" lang="en-US" sz="800" b="0" i="0" u="none" strike="noStrike" kern="0" cap="none" spc="0" normalizeH="0" baseline="0" noProof="0" dirty="0">
                <a:ln>
                  <a:noFill/>
                </a:ln>
                <a:solidFill>
                  <a:schemeClr val="bg1"/>
                </a:solidFill>
                <a:effectLst/>
                <a:uLnTx/>
                <a:uFillTx/>
                <a:sym typeface="Wingdings"/>
              </a:rPr>
              <a:t></a:t>
            </a:r>
            <a:r>
              <a:rPr kumimoji="0" lang="en-US" sz="1200" b="0" i="0" u="none" strike="noStrike" kern="0" cap="none" spc="0" normalizeH="0" baseline="0" noProof="0" dirty="0">
                <a:ln>
                  <a:noFill/>
                </a:ln>
                <a:solidFill>
                  <a:schemeClr val="bg1"/>
                </a:solidFill>
                <a:effectLst/>
                <a:uLnTx/>
                <a:uFillTx/>
                <a:sym typeface="Wingdings"/>
              </a:rPr>
              <a:t>   </a:t>
            </a:r>
            <a:r>
              <a:rPr kumimoji="0" lang="en-US" sz="1200" b="0" i="0" u="none" strike="noStrike" kern="0" cap="none" spc="0" normalizeH="0" baseline="0" noProof="0" dirty="0">
                <a:ln>
                  <a:noFill/>
                </a:ln>
                <a:solidFill>
                  <a:schemeClr val="bg1"/>
                </a:solidFill>
                <a:effectLst/>
                <a:uLnTx/>
                <a:uFillTx/>
              </a:rPr>
              <a:t>Mobile app   </a:t>
            </a:r>
            <a:r>
              <a:rPr kumimoji="0" lang="en-US" sz="800" b="0" i="0" u="none" strike="noStrike" kern="0" cap="none" spc="0" normalizeH="0" baseline="0" noProof="0" dirty="0">
                <a:ln>
                  <a:noFill/>
                </a:ln>
                <a:solidFill>
                  <a:schemeClr val="bg1"/>
                </a:solidFill>
                <a:effectLst/>
                <a:uLnTx/>
                <a:uFillTx/>
                <a:sym typeface="Wingdings"/>
              </a:rPr>
              <a:t></a:t>
            </a:r>
            <a:r>
              <a:rPr kumimoji="0" lang="en-US" sz="1200" b="0" i="0" u="none" strike="noStrike" kern="0" cap="none" spc="0" normalizeH="0" baseline="0" noProof="0" dirty="0">
                <a:ln>
                  <a:noFill/>
                </a:ln>
                <a:solidFill>
                  <a:schemeClr val="bg1"/>
                </a:solidFill>
                <a:effectLst/>
                <a:uLnTx/>
                <a:uFillTx/>
                <a:sym typeface="Wingdings"/>
              </a:rPr>
              <a:t>   </a:t>
            </a:r>
            <a:r>
              <a:rPr kumimoji="0" lang="en-US" sz="1200" b="0" i="0" u="none" strike="noStrike" kern="0" cap="none" spc="0" normalizeH="0" baseline="0" noProof="0" dirty="0">
                <a:ln>
                  <a:noFill/>
                </a:ln>
                <a:solidFill>
                  <a:schemeClr val="bg1"/>
                </a:solidFill>
                <a:effectLst/>
                <a:uLnTx/>
                <a:uFillTx/>
              </a:rPr>
              <a:t>Security</a:t>
            </a:r>
          </a:p>
        </p:txBody>
      </p:sp>
    </p:spTree>
    <p:custDataLst>
      <p:tags r:id="rId1"/>
    </p:custDataLst>
    <p:extLst>
      <p:ext uri="{BB962C8B-B14F-4D97-AF65-F5344CB8AC3E}">
        <p14:creationId xmlns:p14="http://schemas.microsoft.com/office/powerpoint/2010/main" val="389699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5911490" y="1185941"/>
            <a:ext cx="3232509" cy="863694"/>
          </a:xfrm>
          <a:prstGeom prst="rect">
            <a:avLst/>
          </a:prstGeom>
          <a:solidFill>
            <a:schemeClr val="accent4"/>
          </a:solidFill>
          <a:ln>
            <a:noFill/>
            <a:headEnd/>
            <a:tailEnd/>
          </a:ln>
          <a:effectLst/>
        </p:spPr>
        <p:style>
          <a:lnRef idx="1">
            <a:schemeClr val="accent3"/>
          </a:lnRef>
          <a:fillRef idx="3">
            <a:schemeClr val="accent3"/>
          </a:fillRef>
          <a:effectRef idx="2">
            <a:schemeClr val="accent3"/>
          </a:effectRef>
          <a:fontRef idx="minor">
            <a:schemeClr val="lt1"/>
          </a:fontRef>
        </p:style>
        <p:txBody>
          <a:bodyPr tIns="91440" bIns="91440" anchor="ctr"/>
          <a:lstStyle/>
          <a:p>
            <a:pPr algn="ctr" defTabSz="914400" fontAlgn="auto">
              <a:lnSpc>
                <a:spcPct val="110000"/>
              </a:lnSpc>
              <a:spcBef>
                <a:spcPts val="0"/>
              </a:spcBef>
              <a:spcAft>
                <a:spcPts val="0"/>
              </a:spcAft>
              <a:defRPr/>
            </a:pPr>
            <a:r>
              <a:rPr lang="en-US" sz="2000" kern="0" dirty="0">
                <a:solidFill>
                  <a:schemeClr val="bg1"/>
                </a:solidFill>
                <a:cs typeface="Arial" pitchFamily="34" charset="0"/>
                <a:sym typeface="Wingdings" pitchFamily="2" charset="2"/>
              </a:rPr>
              <a:t>   </a:t>
            </a:r>
            <a:r>
              <a:rPr lang="en-US" sz="2000" kern="0" dirty="0" smtClean="0">
                <a:solidFill>
                  <a:schemeClr val="bg1"/>
                </a:solidFill>
                <a:cs typeface="Arial" pitchFamily="34" charset="0"/>
                <a:sym typeface="Wingdings" pitchFamily="2" charset="2"/>
              </a:rPr>
              <a:t>Workforce Go!</a:t>
            </a:r>
            <a:endParaRPr lang="en-US" sz="2000" kern="0" dirty="0">
              <a:solidFill>
                <a:schemeClr val="bg1"/>
              </a:solidFill>
              <a:cs typeface="Arial" pitchFamily="34" charset="0"/>
              <a:sym typeface="Wingdings" pitchFamily="2" charset="2"/>
            </a:endParaRPr>
          </a:p>
        </p:txBody>
      </p:sp>
      <p:sp>
        <p:nvSpPr>
          <p:cNvPr id="14" name="Arrow: Pentagon 13"/>
          <p:cNvSpPr/>
          <p:nvPr/>
        </p:nvSpPr>
        <p:spPr>
          <a:xfrm>
            <a:off x="2792896" y="1181679"/>
            <a:ext cx="3557861" cy="867956"/>
          </a:xfrm>
          <a:prstGeom prst="homePlat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1" algn="ctr" defTabSz="914400" fontAlgn="auto">
              <a:lnSpc>
                <a:spcPct val="110000"/>
              </a:lnSpc>
              <a:spcBef>
                <a:spcPts val="0"/>
              </a:spcBef>
              <a:spcAft>
                <a:spcPts val="0"/>
              </a:spcAft>
              <a:defRPr/>
            </a:pPr>
            <a:r>
              <a:rPr lang="en-US" sz="2000" kern="0" dirty="0">
                <a:solidFill>
                  <a:schemeClr val="bg1"/>
                </a:solidFill>
                <a:cs typeface="Arial" pitchFamily="34" charset="0"/>
              </a:rPr>
              <a:t>Expert Consultative</a:t>
            </a:r>
          </a:p>
          <a:p>
            <a:pPr lvl="1" algn="ctr" defTabSz="914400" fontAlgn="auto">
              <a:lnSpc>
                <a:spcPct val="110000"/>
              </a:lnSpc>
              <a:spcBef>
                <a:spcPts val="0"/>
              </a:spcBef>
              <a:spcAft>
                <a:spcPts val="0"/>
              </a:spcAft>
              <a:defRPr/>
            </a:pPr>
            <a:r>
              <a:rPr lang="en-US" sz="2000" kern="0" dirty="0">
                <a:solidFill>
                  <a:schemeClr val="bg1"/>
                </a:solidFill>
                <a:cs typeface="Arial" pitchFamily="34" charset="0"/>
              </a:rPr>
              <a:t>Service</a:t>
            </a:r>
          </a:p>
        </p:txBody>
      </p:sp>
      <p:grpSp>
        <p:nvGrpSpPr>
          <p:cNvPr id="45058" name="Group 19"/>
          <p:cNvGrpSpPr>
            <a:grpSpLocks/>
          </p:cNvGrpSpPr>
          <p:nvPr/>
        </p:nvGrpSpPr>
        <p:grpSpPr bwMode="auto">
          <a:xfrm>
            <a:off x="1" y="2035151"/>
            <a:ext cx="9143999" cy="2428399"/>
            <a:chOff x="1" y="1161944"/>
            <a:chExt cx="6857999" cy="2991877"/>
          </a:xfrm>
        </p:grpSpPr>
        <p:sp>
          <p:nvSpPr>
            <p:cNvPr id="19" name="TextBox 18"/>
            <p:cNvSpPr txBox="1"/>
            <p:nvPr/>
          </p:nvSpPr>
          <p:spPr bwMode="auto">
            <a:xfrm>
              <a:off x="1" y="1186783"/>
              <a:ext cx="2420951" cy="2967038"/>
            </a:xfrm>
            <a:prstGeom prst="rect">
              <a:avLst/>
            </a:prstGeom>
            <a:solidFill>
              <a:schemeClr val="bg2"/>
            </a:solidFill>
            <a:ln w="12700" cap="sq" algn="ctr">
              <a:noFill/>
              <a:miter lim="800000"/>
              <a:headEnd/>
              <a:tailEnd/>
            </a:ln>
          </p:spPr>
          <p:txBody>
            <a:bodyPr lIns="365760" tIns="182880" rIns="274320"/>
            <a:lstStyle/>
            <a:p>
              <a:pPr marL="228600" marR="0" lvl="0" indent="-228600" defTabSz="914400" eaLnBrk="1" fontAlgn="auto" latinLnBrk="0" hangingPunct="1">
                <a:lnSpc>
                  <a:spcPct val="95000"/>
                </a:lnSpc>
                <a:spcBef>
                  <a:spcPct val="50000"/>
                </a:spcBef>
                <a:spcAft>
                  <a:spcPts val="0"/>
                </a:spcAft>
                <a:buClr>
                  <a:schemeClr val="accent2"/>
                </a:buClr>
                <a:buSzTx/>
                <a:buFont typeface="Arial" pitchFamily="34" charset="0"/>
                <a:buChar char="•"/>
                <a:tabLst/>
                <a:defRPr/>
              </a:pPr>
              <a:r>
                <a:rPr kumimoji="0" lang="en-US" sz="1400" b="0" i="0" u="none" strike="noStrike" kern="0" cap="none" spc="0" normalizeH="0" baseline="0" noProof="0" dirty="0">
                  <a:ln>
                    <a:noFill/>
                  </a:ln>
                  <a:solidFill>
                    <a:srgbClr val="373737"/>
                  </a:solidFill>
                  <a:effectLst/>
                  <a:uLnTx/>
                  <a:uFillTx/>
                  <a:ea typeface="+mn-ea"/>
                  <a:cs typeface="+mn-cs"/>
                </a:rPr>
                <a:t>True unified</a:t>
              </a:r>
              <a:r>
                <a:rPr kumimoji="0" lang="en-US" sz="1400" b="0" i="0" u="none" strike="noStrike" kern="0" cap="none" spc="0" normalizeH="0" noProof="0" dirty="0">
                  <a:ln>
                    <a:noFill/>
                  </a:ln>
                  <a:solidFill>
                    <a:srgbClr val="373737"/>
                  </a:solidFill>
                  <a:effectLst/>
                  <a:uLnTx/>
                  <a:uFillTx/>
                  <a:ea typeface="+mn-ea"/>
                  <a:cs typeface="+mn-cs"/>
                </a:rPr>
                <a:t> platform</a:t>
              </a:r>
            </a:p>
            <a:p>
              <a:pPr marL="228600" indent="-228600" defTabSz="914400" fontAlgn="auto">
                <a:lnSpc>
                  <a:spcPct val="95000"/>
                </a:lnSpc>
                <a:spcBef>
                  <a:spcPct val="50000"/>
                </a:spcBef>
                <a:spcAft>
                  <a:spcPts val="0"/>
                </a:spcAft>
                <a:buClr>
                  <a:schemeClr val="accent2"/>
                </a:buClr>
                <a:buFont typeface="Arial" pitchFamily="34" charset="0"/>
                <a:buChar char="•"/>
                <a:defRPr/>
              </a:pPr>
              <a:r>
                <a:rPr lang="en-US" sz="1400" kern="0" dirty="0">
                  <a:solidFill>
                    <a:srgbClr val="373737"/>
                  </a:solidFill>
                </a:rPr>
                <a:t>End-to-end employee lifecycle management</a:t>
              </a:r>
              <a:endParaRPr kumimoji="0" lang="en-US" sz="1400" b="0" i="0" u="none" strike="noStrike" kern="0" cap="none" spc="0" normalizeH="0" noProof="0" dirty="0">
                <a:ln>
                  <a:noFill/>
                </a:ln>
                <a:solidFill>
                  <a:srgbClr val="373737"/>
                </a:solidFill>
                <a:effectLst/>
                <a:uLnTx/>
                <a:uFillTx/>
                <a:ea typeface="+mn-ea"/>
                <a:cs typeface="+mn-cs"/>
              </a:endParaRPr>
            </a:p>
            <a:p>
              <a:pPr marL="228600" marR="0" lvl="0" indent="-228600" defTabSz="914400" eaLnBrk="1" fontAlgn="auto" latinLnBrk="0" hangingPunct="1">
                <a:lnSpc>
                  <a:spcPct val="95000"/>
                </a:lnSpc>
                <a:spcBef>
                  <a:spcPct val="50000"/>
                </a:spcBef>
                <a:spcAft>
                  <a:spcPts val="0"/>
                </a:spcAft>
                <a:buClr>
                  <a:schemeClr val="accent2"/>
                </a:buClr>
                <a:buSzTx/>
                <a:buFont typeface="Arial" pitchFamily="34" charset="0"/>
                <a:buChar char="•"/>
                <a:tabLst/>
                <a:defRPr/>
              </a:pPr>
              <a:r>
                <a:rPr lang="en-US" sz="1400" kern="0" baseline="0" dirty="0">
                  <a:solidFill>
                    <a:srgbClr val="373737"/>
                  </a:solidFill>
                  <a:latin typeface="+mj-lt"/>
                  <a:ea typeface="+mn-ea"/>
                  <a:cs typeface="+mn-cs"/>
                </a:rPr>
                <a:t>Single-source</a:t>
              </a:r>
              <a:r>
                <a:rPr lang="en-US" sz="1400" kern="0" dirty="0">
                  <a:solidFill>
                    <a:srgbClr val="373737"/>
                  </a:solidFill>
                  <a:latin typeface="+mj-lt"/>
                  <a:ea typeface="+mn-ea"/>
                  <a:cs typeface="+mn-cs"/>
                </a:rPr>
                <a:t> access to </a:t>
              </a:r>
              <a:r>
                <a:rPr lang="en-US" sz="1400" kern="0" dirty="0" smtClean="0">
                  <a:solidFill>
                    <a:srgbClr val="373737"/>
                  </a:solidFill>
                  <a:latin typeface="+mj-lt"/>
                  <a:ea typeface="+mn-ea"/>
                  <a:cs typeface="+mn-cs"/>
                </a:rPr>
                <a:t>rea</a:t>
              </a:r>
              <a:r>
                <a:rPr lang="en-US" sz="1400" kern="0" dirty="0" smtClean="0">
                  <a:solidFill>
                    <a:srgbClr val="373737"/>
                  </a:solidFill>
                  <a:latin typeface="+mj-lt"/>
                  <a:ea typeface="+mn-ea"/>
                  <a:cs typeface="+mn-cs"/>
                </a:rPr>
                <a:t>l-</a:t>
              </a:r>
              <a:r>
                <a:rPr lang="en-US" sz="1400" kern="0" dirty="0" smtClean="0">
                  <a:solidFill>
                    <a:srgbClr val="373737"/>
                  </a:solidFill>
                  <a:latin typeface="+mj-lt"/>
                  <a:ea typeface="+mn-ea"/>
                  <a:cs typeface="+mn-cs"/>
                </a:rPr>
                <a:t>time </a:t>
              </a:r>
              <a:r>
                <a:rPr lang="en-US" sz="1400" kern="0" dirty="0">
                  <a:solidFill>
                    <a:srgbClr val="373737"/>
                  </a:solidFill>
                  <a:latin typeface="+mj-lt"/>
                  <a:ea typeface="+mn-ea"/>
                  <a:cs typeface="+mn-cs"/>
                </a:rPr>
                <a:t>data anytime, anywhere</a:t>
              </a:r>
            </a:p>
            <a:p>
              <a:pPr marL="228600" marR="0" lvl="0" indent="-228600" defTabSz="914400" eaLnBrk="1" fontAlgn="auto" latinLnBrk="0" hangingPunct="1">
                <a:lnSpc>
                  <a:spcPct val="95000"/>
                </a:lnSpc>
                <a:spcBef>
                  <a:spcPct val="50000"/>
                </a:spcBef>
                <a:spcAft>
                  <a:spcPts val="0"/>
                </a:spcAft>
                <a:buClr>
                  <a:schemeClr val="accent2"/>
                </a:buClr>
                <a:buSzTx/>
                <a:buFont typeface="Arial" pitchFamily="34" charset="0"/>
                <a:buChar char="•"/>
                <a:tabLst/>
                <a:defRPr/>
              </a:pPr>
              <a:r>
                <a:rPr lang="en-US" sz="1400" kern="0" noProof="0" dirty="0">
                  <a:solidFill>
                    <a:srgbClr val="373737"/>
                  </a:solidFill>
                  <a:latin typeface="+mj-lt"/>
                  <a:ea typeface="+mn-ea"/>
                  <a:cs typeface="+mn-cs"/>
                </a:rPr>
                <a:t>Flexible solution that grows with your organization</a:t>
              </a:r>
            </a:p>
            <a:p>
              <a:pPr marL="228600" marR="0" lvl="0" indent="-228600" defTabSz="914400" eaLnBrk="1" fontAlgn="auto" latinLnBrk="0" hangingPunct="1">
                <a:lnSpc>
                  <a:spcPct val="95000"/>
                </a:lnSpc>
                <a:spcBef>
                  <a:spcPct val="50000"/>
                </a:spcBef>
                <a:spcAft>
                  <a:spcPts val="0"/>
                </a:spcAft>
                <a:buClr>
                  <a:schemeClr val="accent2"/>
                </a:buClr>
                <a:buSzTx/>
                <a:buFont typeface="Arial" pitchFamily="34" charset="0"/>
                <a:buChar char="•"/>
                <a:tabLst/>
                <a:defRPr/>
              </a:pPr>
              <a:r>
                <a:rPr kumimoji="0" lang="en-US" sz="1400" b="0" i="0" u="none" strike="noStrike" kern="0" cap="none" spc="0" normalizeH="0" baseline="0" dirty="0">
                  <a:ln>
                    <a:noFill/>
                  </a:ln>
                  <a:solidFill>
                    <a:srgbClr val="373737"/>
                  </a:solidFill>
                  <a:effectLst/>
                  <a:uLnTx/>
                  <a:uFillTx/>
                  <a:latin typeface="+mj-lt"/>
                  <a:ea typeface="+mn-ea"/>
                  <a:cs typeface="+mn-cs"/>
                </a:rPr>
                <a:t>Easy</a:t>
              </a:r>
              <a:r>
                <a:rPr kumimoji="0" lang="en-US" sz="1400" b="0" i="0" u="none" strike="noStrike" kern="0" cap="none" spc="0" normalizeH="0" dirty="0">
                  <a:ln>
                    <a:noFill/>
                  </a:ln>
                  <a:solidFill>
                    <a:srgbClr val="373737"/>
                  </a:solidFill>
                  <a:effectLst/>
                  <a:uLnTx/>
                  <a:uFillTx/>
                  <a:latin typeface="+mj-lt"/>
                  <a:ea typeface="+mn-ea"/>
                  <a:cs typeface="+mn-cs"/>
                </a:rPr>
                <a:t> mobile access on the go</a:t>
              </a:r>
              <a:endParaRPr kumimoji="0" lang="en-US" sz="1400" b="0" i="0" u="none" strike="noStrike" kern="0" cap="none" spc="0" normalizeH="0" baseline="0" noProof="0" dirty="0">
                <a:ln>
                  <a:noFill/>
                </a:ln>
                <a:solidFill>
                  <a:srgbClr val="373737"/>
                </a:solidFill>
                <a:effectLst/>
                <a:uLnTx/>
                <a:uFillTx/>
                <a:latin typeface="+mj-lt"/>
                <a:ea typeface="+mn-ea"/>
                <a:cs typeface="+mn-cs"/>
              </a:endParaRPr>
            </a:p>
          </p:txBody>
        </p:sp>
        <p:sp>
          <p:nvSpPr>
            <p:cNvPr id="22" name="TextBox 21"/>
            <p:cNvSpPr txBox="1"/>
            <p:nvPr/>
          </p:nvSpPr>
          <p:spPr bwMode="auto">
            <a:xfrm>
              <a:off x="4441072" y="1161944"/>
              <a:ext cx="2416928" cy="2967038"/>
            </a:xfrm>
            <a:prstGeom prst="rect">
              <a:avLst/>
            </a:prstGeom>
            <a:solidFill>
              <a:schemeClr val="bg2"/>
            </a:solidFill>
            <a:ln w="12700" cap="sq" algn="ctr">
              <a:noFill/>
              <a:miter lim="800000"/>
              <a:headEnd/>
              <a:tailEnd/>
            </a:ln>
          </p:spPr>
          <p:txBody>
            <a:bodyPr lIns="365760" tIns="182880" rIns="274320"/>
            <a:lstStyle/>
            <a:p>
              <a:pPr marR="0" lvl="0" algn="ctr" defTabSz="914400" eaLnBrk="0" fontAlgn="auto" latinLnBrk="0" hangingPunct="0">
                <a:lnSpc>
                  <a:spcPct val="100000"/>
                </a:lnSpc>
                <a:spcBef>
                  <a:spcPts val="600"/>
                </a:spcBef>
                <a:spcAft>
                  <a:spcPts val="0"/>
                </a:spcAft>
                <a:buClr>
                  <a:schemeClr val="accent4"/>
                </a:buClr>
                <a:buSzTx/>
                <a:tabLst/>
                <a:defRPr/>
              </a:pPr>
              <a:r>
                <a:rPr kumimoji="0" lang="en-US" sz="1400" b="1" u="none" strike="noStrike" kern="0" cap="none" spc="0" normalizeH="0" baseline="0" noProof="0" dirty="0">
                  <a:ln>
                    <a:noFill/>
                  </a:ln>
                  <a:solidFill>
                    <a:schemeClr val="accent4"/>
                  </a:solidFill>
                  <a:effectLst/>
                  <a:uLnTx/>
                  <a:uFillTx/>
                  <a:latin typeface="+mj-lt"/>
                  <a:ea typeface="+mn-ea"/>
                  <a:cs typeface="+mn-cs"/>
                </a:rPr>
                <a:t>Through our partnership with leading HCM</a:t>
              </a:r>
              <a:r>
                <a:rPr kumimoji="0" lang="en-US" sz="1400" b="1" u="none" strike="noStrike" kern="0" cap="none" spc="0" normalizeH="0" noProof="0" dirty="0">
                  <a:ln>
                    <a:noFill/>
                  </a:ln>
                  <a:solidFill>
                    <a:schemeClr val="accent4"/>
                  </a:solidFill>
                  <a:effectLst/>
                  <a:uLnTx/>
                  <a:uFillTx/>
                  <a:latin typeface="+mj-lt"/>
                  <a:ea typeface="+mn-ea"/>
                  <a:cs typeface="+mn-cs"/>
                </a:rPr>
                <a:t> technology vendor</a:t>
              </a:r>
              <a:r>
                <a:rPr kumimoji="0" lang="en-US" sz="1400" b="1" u="none" strike="noStrike" kern="0" cap="none" spc="0" normalizeH="0" baseline="0" noProof="0" dirty="0">
                  <a:ln>
                    <a:noFill/>
                  </a:ln>
                  <a:solidFill>
                    <a:schemeClr val="accent4"/>
                  </a:solidFill>
                  <a:effectLst/>
                  <a:uLnTx/>
                  <a:uFillTx/>
                  <a:latin typeface="+mj-lt"/>
                  <a:ea typeface="+mn-ea"/>
                  <a:cs typeface="+mn-cs"/>
                </a:rPr>
                <a:t> Kronos,</a:t>
              </a:r>
              <a:r>
                <a:rPr kumimoji="0" lang="en-US" sz="1400" b="1" u="none" strike="noStrike" kern="0" cap="none" spc="0" normalizeH="0" noProof="0" dirty="0">
                  <a:ln>
                    <a:noFill/>
                  </a:ln>
                  <a:solidFill>
                    <a:schemeClr val="accent4"/>
                  </a:solidFill>
                  <a:effectLst/>
                  <a:uLnTx/>
                  <a:uFillTx/>
                  <a:latin typeface="+mj-lt"/>
                  <a:ea typeface="+mn-ea"/>
                  <a:cs typeface="+mn-cs"/>
                </a:rPr>
                <a:t> Inc., </a:t>
              </a:r>
              <a:r>
                <a:rPr kumimoji="0" lang="en-US" sz="1400" b="1" u="none" strike="noStrike" kern="0" cap="none" spc="0" normalizeH="0" noProof="0" dirty="0" smtClean="0">
                  <a:ln>
                    <a:noFill/>
                  </a:ln>
                  <a:solidFill>
                    <a:schemeClr val="accent4"/>
                  </a:solidFill>
                  <a:effectLst/>
                  <a:uLnTx/>
                  <a:uFillTx/>
                  <a:latin typeface="+mj-lt"/>
                  <a:ea typeface="+mn-ea"/>
                  <a:cs typeface="+mn-cs"/>
                </a:rPr>
                <a:t>+ our </a:t>
              </a:r>
              <a:r>
                <a:rPr lang="en-US" sz="1400" b="1" kern="0" dirty="0" smtClean="0">
                  <a:solidFill>
                    <a:schemeClr val="accent4"/>
                  </a:solidFill>
                  <a:latin typeface="+mj-lt"/>
                  <a:ea typeface="+mn-ea"/>
                  <a:cs typeface="+mn-cs"/>
                </a:rPr>
                <a:t>hand-picked staff, </a:t>
              </a:r>
              <a:r>
                <a:rPr kumimoji="0" lang="en-US" sz="1400" b="1" u="none" strike="noStrike" kern="0" cap="none" spc="0" normalizeH="0" noProof="0" dirty="0" smtClean="0">
                  <a:ln>
                    <a:noFill/>
                  </a:ln>
                  <a:solidFill>
                    <a:schemeClr val="accent4"/>
                  </a:solidFill>
                  <a:effectLst/>
                  <a:uLnTx/>
                  <a:uFillTx/>
                  <a:latin typeface="+mj-lt"/>
                  <a:ea typeface="+mn-ea"/>
                  <a:cs typeface="+mn-cs"/>
                </a:rPr>
                <a:t>you </a:t>
              </a:r>
              <a:r>
                <a:rPr kumimoji="0" lang="en-US" sz="1400" b="1" u="none" strike="noStrike" kern="0" cap="none" spc="0" normalizeH="0" noProof="0" dirty="0">
                  <a:ln>
                    <a:noFill/>
                  </a:ln>
                  <a:solidFill>
                    <a:schemeClr val="accent4"/>
                  </a:solidFill>
                  <a:effectLst/>
                  <a:uLnTx/>
                  <a:uFillTx/>
                  <a:latin typeface="+mj-lt"/>
                  <a:ea typeface="+mn-ea"/>
                  <a:cs typeface="+mn-cs"/>
                </a:rPr>
                <a:t>can have </a:t>
              </a:r>
              <a:r>
                <a:rPr kumimoji="0" lang="en-US" sz="1400" b="1" u="none" strike="noStrike" kern="0" cap="none" spc="0" normalizeH="0" noProof="0" dirty="0" smtClean="0">
                  <a:ln>
                    <a:noFill/>
                  </a:ln>
                  <a:solidFill>
                    <a:schemeClr val="accent4"/>
                  </a:solidFill>
                  <a:effectLst/>
                  <a:uLnTx/>
                  <a:uFillTx/>
                  <a:latin typeface="+mj-lt"/>
                  <a:ea typeface="+mn-ea"/>
                  <a:cs typeface="+mn-cs"/>
                </a:rPr>
                <a:t>all the tech without </a:t>
              </a:r>
              <a:r>
                <a:rPr kumimoji="0" lang="en-US" sz="1400" b="1" u="none" strike="noStrike" kern="0" cap="none" spc="0" normalizeH="0" noProof="0" dirty="0">
                  <a:ln>
                    <a:noFill/>
                  </a:ln>
                  <a:solidFill>
                    <a:schemeClr val="accent4"/>
                  </a:solidFill>
                  <a:effectLst/>
                  <a:uLnTx/>
                  <a:uFillTx/>
                  <a:latin typeface="+mj-lt"/>
                  <a:ea typeface="+mn-ea"/>
                  <a:cs typeface="+mn-cs"/>
                </a:rPr>
                <a:t>sacrificing on service. </a:t>
              </a:r>
            </a:p>
            <a:p>
              <a:pPr marR="0" lvl="0" algn="ctr" defTabSz="914400" eaLnBrk="0" fontAlgn="auto" latinLnBrk="0" hangingPunct="0">
                <a:lnSpc>
                  <a:spcPct val="100000"/>
                </a:lnSpc>
                <a:spcBef>
                  <a:spcPts val="600"/>
                </a:spcBef>
                <a:spcAft>
                  <a:spcPts val="0"/>
                </a:spcAft>
                <a:buClr>
                  <a:schemeClr val="accent4"/>
                </a:buClr>
                <a:buSzTx/>
                <a:tabLst/>
                <a:defRPr/>
              </a:pPr>
              <a:r>
                <a:rPr kumimoji="0" lang="en-US" sz="1400" b="1" u="none" strike="noStrike" kern="0" cap="none" spc="0" normalizeH="0" noProof="0" dirty="0">
                  <a:ln>
                    <a:noFill/>
                  </a:ln>
                  <a:solidFill>
                    <a:schemeClr val="accent4"/>
                  </a:solidFill>
                  <a:effectLst/>
                  <a:uLnTx/>
                  <a:uFillTx/>
                  <a:latin typeface="+mj-lt"/>
                  <a:ea typeface="+mn-ea"/>
                  <a:cs typeface="+mn-cs"/>
                </a:rPr>
                <a:t>Receive </a:t>
              </a:r>
              <a:r>
                <a:rPr kumimoji="0" lang="en-US" sz="1400" b="1" u="none" strike="noStrike" kern="0" cap="none" spc="0" normalizeH="0" noProof="0" dirty="0" smtClean="0">
                  <a:ln>
                    <a:noFill/>
                  </a:ln>
                  <a:solidFill>
                    <a:schemeClr val="accent4"/>
                  </a:solidFill>
                  <a:effectLst/>
                  <a:uLnTx/>
                  <a:uFillTx/>
                  <a:latin typeface="+mj-lt"/>
                  <a:ea typeface="+mn-ea"/>
                  <a:cs typeface="+mn-cs"/>
                </a:rPr>
                <a:t>both </a:t>
              </a:r>
              <a:r>
                <a:rPr lang="en-US" sz="1400" b="1" kern="0" dirty="0" smtClean="0">
                  <a:solidFill>
                    <a:schemeClr val="accent4"/>
                  </a:solidFill>
                  <a:latin typeface="+mj-lt"/>
                  <a:ea typeface="+mn-ea"/>
                  <a:cs typeface="+mn-cs"/>
                </a:rPr>
                <a:t>a </a:t>
              </a:r>
              <a:r>
                <a:rPr lang="en-US" sz="1400" b="1" kern="0" dirty="0">
                  <a:solidFill>
                    <a:schemeClr val="accent4"/>
                  </a:solidFill>
                  <a:latin typeface="+mj-lt"/>
                  <a:ea typeface="+mn-ea"/>
                  <a:cs typeface="+mn-cs"/>
                </a:rPr>
                <a:t>best-in-class solution </a:t>
              </a:r>
              <a:r>
                <a:rPr lang="en-US" sz="1400" b="1" kern="0" dirty="0" smtClean="0">
                  <a:solidFill>
                    <a:schemeClr val="accent4"/>
                  </a:solidFill>
                  <a:latin typeface="+mj-lt"/>
                  <a:ea typeface="+mn-ea"/>
                  <a:cs typeface="+mn-cs"/>
                </a:rPr>
                <a:t>and personalized </a:t>
              </a:r>
              <a:r>
                <a:rPr lang="en-US" sz="1400" b="1" kern="0" dirty="0">
                  <a:solidFill>
                    <a:schemeClr val="accent4"/>
                  </a:solidFill>
                  <a:latin typeface="+mj-lt"/>
                  <a:ea typeface="+mn-ea"/>
                  <a:cs typeface="+mn-cs"/>
                </a:rPr>
                <a:t>support from a local provider.</a:t>
              </a:r>
              <a:endParaRPr kumimoji="0" lang="en-US" sz="1400" b="1" u="none" strike="noStrike" kern="0" cap="none" spc="0" normalizeH="0" baseline="0" noProof="0" dirty="0">
                <a:ln>
                  <a:noFill/>
                </a:ln>
                <a:solidFill>
                  <a:schemeClr val="accent4"/>
                </a:solidFill>
                <a:effectLst/>
                <a:uLnTx/>
                <a:uFillTx/>
                <a:latin typeface="+mj-lt"/>
                <a:ea typeface="+mn-ea"/>
                <a:cs typeface="+mn-cs"/>
              </a:endParaRPr>
            </a:p>
          </p:txBody>
        </p:sp>
        <p:sp>
          <p:nvSpPr>
            <p:cNvPr id="21" name="TextBox 20"/>
            <p:cNvSpPr txBox="1"/>
            <p:nvPr/>
          </p:nvSpPr>
          <p:spPr bwMode="auto">
            <a:xfrm>
              <a:off x="2233821" y="1186783"/>
              <a:ext cx="2477069" cy="2967038"/>
            </a:xfrm>
            <a:prstGeom prst="rect">
              <a:avLst/>
            </a:prstGeom>
            <a:solidFill>
              <a:schemeClr val="bg2"/>
            </a:solidFill>
            <a:ln w="12700" cap="sq" algn="ctr">
              <a:noFill/>
              <a:miter lim="800000"/>
              <a:headEnd/>
              <a:tailEnd/>
            </a:ln>
          </p:spPr>
          <p:txBody>
            <a:bodyPr lIns="365760" tIns="182880" rIns="274320"/>
            <a:lstStyle/>
            <a:p>
              <a:pPr marL="174625" marR="0" lvl="0" indent="-174625" defTabSz="914400" eaLnBrk="0" fontAlgn="auto" latinLnBrk="0" hangingPunct="0">
                <a:lnSpc>
                  <a:spcPct val="100000"/>
                </a:lnSpc>
                <a:spcBef>
                  <a:spcPts val="600"/>
                </a:spcBef>
                <a:spcAft>
                  <a:spcPts val="0"/>
                </a:spcAft>
                <a:buClr>
                  <a:schemeClr val="accent3"/>
                </a:buClr>
                <a:buSzTx/>
                <a:buFont typeface="Arial" pitchFamily="34" charset="0"/>
                <a:buChar char="•"/>
                <a:tabLst/>
                <a:defRPr/>
              </a:pPr>
              <a:r>
                <a:rPr lang="en-US" sz="1400" kern="0" dirty="0" smtClean="0">
                  <a:solidFill>
                    <a:srgbClr val="373737"/>
                  </a:solidFill>
                  <a:latin typeface="+mj-lt"/>
                  <a:ea typeface="+mn-ea"/>
                  <a:cs typeface="+mn-cs"/>
                </a:rPr>
                <a:t>One</a:t>
              </a:r>
              <a:r>
                <a:rPr lang="en-US" sz="1400" kern="0" dirty="0">
                  <a:solidFill>
                    <a:srgbClr val="373737"/>
                  </a:solidFill>
                  <a:latin typeface="+mj-lt"/>
                  <a:ea typeface="+mn-ea"/>
                  <a:cs typeface="+mn-cs"/>
                </a:rPr>
                <a:t>-on-one client training and local support</a:t>
              </a:r>
            </a:p>
            <a:p>
              <a:pPr marL="174625" marR="0" lvl="0" indent="-174625" defTabSz="914400" eaLnBrk="0" fontAlgn="auto" latinLnBrk="0" hangingPunct="0">
                <a:lnSpc>
                  <a:spcPct val="100000"/>
                </a:lnSpc>
                <a:spcBef>
                  <a:spcPts val="600"/>
                </a:spcBef>
                <a:spcAft>
                  <a:spcPts val="0"/>
                </a:spcAft>
                <a:buClr>
                  <a:schemeClr val="accent3"/>
                </a:buClr>
                <a:buSzTx/>
                <a:buFont typeface="Arial" pitchFamily="34" charset="0"/>
                <a:buChar char="•"/>
                <a:tabLst/>
                <a:defRPr/>
              </a:pPr>
              <a:r>
                <a:rPr lang="en-US" sz="1400" kern="0" dirty="0" smtClean="0">
                  <a:solidFill>
                    <a:srgbClr val="373737"/>
                  </a:solidFill>
                  <a:latin typeface="+mj-lt"/>
                  <a:ea typeface="+mn-ea"/>
                  <a:cs typeface="+mn-cs"/>
                </a:rPr>
                <a:t>Experienced </a:t>
              </a:r>
              <a:r>
                <a:rPr lang="en-US" sz="1400" kern="0" dirty="0">
                  <a:solidFill>
                    <a:srgbClr val="373737"/>
                  </a:solidFill>
                  <a:latin typeface="+mj-lt"/>
                  <a:ea typeface="+mn-ea"/>
                  <a:cs typeface="+mn-cs"/>
                </a:rPr>
                <a:t>service professionals who understand your business inside and out</a:t>
              </a:r>
            </a:p>
            <a:p>
              <a:pPr marL="174625" marR="0" lvl="0" indent="-174625" defTabSz="914400" eaLnBrk="0" fontAlgn="auto" latinLnBrk="0" hangingPunct="0">
                <a:lnSpc>
                  <a:spcPct val="100000"/>
                </a:lnSpc>
                <a:spcBef>
                  <a:spcPts val="600"/>
                </a:spcBef>
                <a:spcAft>
                  <a:spcPts val="0"/>
                </a:spcAft>
                <a:buClr>
                  <a:schemeClr val="accent3"/>
                </a:buClr>
                <a:buSzTx/>
                <a:buFont typeface="Arial" pitchFamily="34" charset="0"/>
                <a:buChar char="•"/>
                <a:tabLst/>
                <a:defRPr/>
              </a:pPr>
              <a:r>
                <a:rPr lang="en-US" sz="1400" kern="0" dirty="0" smtClean="0">
                  <a:solidFill>
                    <a:srgbClr val="373737"/>
                  </a:solidFill>
                  <a:latin typeface="+mj-lt"/>
                  <a:ea typeface="+mn-ea"/>
                  <a:cs typeface="+mn-cs"/>
                </a:rPr>
                <a:t>HCM </a:t>
              </a:r>
              <a:r>
                <a:rPr lang="en-US" sz="1400" kern="0" dirty="0">
                  <a:solidFill>
                    <a:srgbClr val="373737"/>
                  </a:solidFill>
                  <a:latin typeface="+mj-lt"/>
                  <a:ea typeface="+mn-ea"/>
                  <a:cs typeface="+mn-cs"/>
                </a:rPr>
                <a:t>complexities </a:t>
              </a:r>
              <a:r>
                <a:rPr lang="en-US" sz="1400" kern="0" dirty="0" smtClean="0">
                  <a:solidFill>
                    <a:srgbClr val="373737"/>
                  </a:solidFill>
                  <a:latin typeface="+mj-lt"/>
                  <a:ea typeface="+mn-ea"/>
                  <a:cs typeface="+mn-cs"/>
                </a:rPr>
                <a:t>handled by experts</a:t>
              </a:r>
              <a:endParaRPr lang="en-US" sz="1400" kern="0" dirty="0">
                <a:solidFill>
                  <a:srgbClr val="373737"/>
                </a:solidFill>
                <a:latin typeface="+mj-lt"/>
                <a:ea typeface="+mn-ea"/>
                <a:cs typeface="+mn-cs"/>
              </a:endParaRPr>
            </a:p>
            <a:p>
              <a:pPr marL="174625" marR="0" lvl="0" indent="-174625" defTabSz="914400" eaLnBrk="0" fontAlgn="auto" latinLnBrk="0" hangingPunct="0">
                <a:lnSpc>
                  <a:spcPct val="100000"/>
                </a:lnSpc>
                <a:spcBef>
                  <a:spcPts val="600"/>
                </a:spcBef>
                <a:spcAft>
                  <a:spcPts val="0"/>
                </a:spcAft>
                <a:buClr>
                  <a:schemeClr val="accent3"/>
                </a:buClr>
                <a:buSzTx/>
                <a:buFont typeface="Arial" pitchFamily="34" charset="0"/>
                <a:buChar char="•"/>
                <a:tabLst/>
                <a:defRPr/>
              </a:pPr>
              <a:r>
                <a:rPr lang="en-US" sz="1400" kern="0" dirty="0" smtClean="0">
                  <a:solidFill>
                    <a:srgbClr val="373737"/>
                  </a:solidFill>
                  <a:latin typeface="+mj-lt"/>
                  <a:ea typeface="+mn-ea"/>
                  <a:cs typeface="+mn-cs"/>
                </a:rPr>
                <a:t>Personal touch: customer service reps know </a:t>
              </a:r>
              <a:r>
                <a:rPr lang="en-US" sz="1400" kern="0" dirty="0">
                  <a:solidFill>
                    <a:srgbClr val="373737"/>
                  </a:solidFill>
                  <a:latin typeface="+mj-lt"/>
                  <a:ea typeface="+mn-ea"/>
                  <a:cs typeface="+mn-cs"/>
                </a:rPr>
                <a:t>your name</a:t>
              </a:r>
            </a:p>
            <a:p>
              <a:pPr marL="174625" marR="0" lvl="0" indent="-174625" defTabSz="914400" eaLnBrk="0" fontAlgn="auto" latinLnBrk="0" hangingPunct="0">
                <a:lnSpc>
                  <a:spcPct val="100000"/>
                </a:lnSpc>
                <a:spcBef>
                  <a:spcPts val="600"/>
                </a:spcBef>
                <a:spcAft>
                  <a:spcPts val="0"/>
                </a:spcAft>
                <a:buClr>
                  <a:schemeClr val="accent3"/>
                </a:buClr>
                <a:buSzTx/>
                <a:buFont typeface="Arial" pitchFamily="34" charset="0"/>
                <a:buChar char="•"/>
                <a:tabLst/>
                <a:defRPr/>
              </a:pPr>
              <a:endParaRPr lang="en-US" sz="1400" kern="0" dirty="0">
                <a:solidFill>
                  <a:srgbClr val="373737"/>
                </a:solidFill>
                <a:latin typeface="+mj-lt"/>
                <a:ea typeface="+mn-ea"/>
                <a:cs typeface="+mn-cs"/>
              </a:endParaRPr>
            </a:p>
            <a:p>
              <a:pPr marL="174625" marR="0" lvl="0" indent="-174625" defTabSz="914400" eaLnBrk="0" fontAlgn="auto" latinLnBrk="0" hangingPunct="0">
                <a:lnSpc>
                  <a:spcPct val="100000"/>
                </a:lnSpc>
                <a:spcBef>
                  <a:spcPts val="600"/>
                </a:spcBef>
                <a:spcAft>
                  <a:spcPts val="0"/>
                </a:spcAft>
                <a:buClr>
                  <a:schemeClr val="accent3"/>
                </a:buClr>
                <a:buSzTx/>
                <a:buFont typeface="Arial" pitchFamily="34" charset="0"/>
                <a:buChar char="•"/>
                <a:tabLst/>
                <a:defRPr/>
              </a:pPr>
              <a:endParaRPr lang="en-US" sz="1400" kern="0" dirty="0">
                <a:solidFill>
                  <a:srgbClr val="373737"/>
                </a:solidFill>
                <a:latin typeface="+mj-lt"/>
                <a:ea typeface="+mn-ea"/>
                <a:cs typeface="+mn-cs"/>
              </a:endParaRPr>
            </a:p>
            <a:p>
              <a:pPr marL="174625" marR="0" lvl="0" indent="-174625" defTabSz="914400" eaLnBrk="0" fontAlgn="auto" latinLnBrk="0" hangingPunct="0">
                <a:lnSpc>
                  <a:spcPct val="100000"/>
                </a:lnSpc>
                <a:spcBef>
                  <a:spcPts val="600"/>
                </a:spcBef>
                <a:spcAft>
                  <a:spcPts val="0"/>
                </a:spcAft>
                <a:buClr>
                  <a:schemeClr val="accent3"/>
                </a:buClr>
                <a:buSzTx/>
                <a:buFont typeface="Arial" pitchFamily="34" charset="0"/>
                <a:buChar char="•"/>
                <a:tabLst/>
                <a:defRPr/>
              </a:pPr>
              <a:endParaRPr kumimoji="0" lang="en-US" sz="1400" b="0" i="0" u="none" strike="noStrike" kern="0" cap="none" spc="0" normalizeH="0" baseline="0" noProof="0" dirty="0">
                <a:ln>
                  <a:noFill/>
                </a:ln>
                <a:solidFill>
                  <a:srgbClr val="373737"/>
                </a:solidFill>
                <a:effectLst/>
                <a:uLnTx/>
                <a:uFillTx/>
                <a:latin typeface="+mj-lt"/>
                <a:ea typeface="+mn-ea"/>
                <a:cs typeface="+mn-cs"/>
              </a:endParaRPr>
            </a:p>
          </p:txBody>
        </p:sp>
      </p:grpSp>
      <p:sp>
        <p:nvSpPr>
          <p:cNvPr id="45059" name="Title 1"/>
          <p:cNvSpPr>
            <a:spLocks noGrp="1"/>
          </p:cNvSpPr>
          <p:nvPr>
            <p:ph type="title"/>
          </p:nvPr>
        </p:nvSpPr>
        <p:spPr>
          <a:xfrm>
            <a:off x="0" y="128273"/>
            <a:ext cx="9144000" cy="506789"/>
          </a:xfrm>
        </p:spPr>
        <p:txBody>
          <a:bodyPr/>
          <a:lstStyle/>
          <a:p>
            <a:pPr algn="ctr"/>
            <a:r>
              <a:rPr lang="en-US" sz="2600" dirty="0" smtClean="0">
                <a:solidFill>
                  <a:schemeClr val="accent1"/>
                </a:solidFill>
                <a:latin typeface="Arial" charset="0"/>
                <a:cs typeface="Arial" charset="0"/>
              </a:rPr>
              <a:t>Technology </a:t>
            </a:r>
            <a:r>
              <a:rPr lang="en-US" sz="2600" dirty="0">
                <a:solidFill>
                  <a:schemeClr val="accent1"/>
                </a:solidFill>
                <a:latin typeface="Arial" charset="0"/>
                <a:cs typeface="Arial" charset="0"/>
              </a:rPr>
              <a:t>and Service: </a:t>
            </a:r>
            <a:r>
              <a:rPr lang="en-US" sz="2600" dirty="0" smtClean="0">
                <a:solidFill>
                  <a:schemeClr val="accent1"/>
                </a:solidFill>
                <a:latin typeface="Arial" charset="0"/>
                <a:cs typeface="Arial" charset="0"/>
              </a:rPr>
              <a:t>the </a:t>
            </a:r>
            <a:r>
              <a:rPr lang="en-US" sz="2600" dirty="0">
                <a:solidFill>
                  <a:schemeClr val="accent1"/>
                </a:solidFill>
                <a:latin typeface="Arial" charset="0"/>
                <a:cs typeface="Arial" charset="0"/>
              </a:rPr>
              <a:t>Best of Both Worlds</a:t>
            </a:r>
          </a:p>
        </p:txBody>
      </p:sp>
      <p:sp>
        <p:nvSpPr>
          <p:cNvPr id="3" name="Slide Number Placeholder 2"/>
          <p:cNvSpPr>
            <a:spLocks noGrp="1"/>
          </p:cNvSpPr>
          <p:nvPr>
            <p:ph type="sldNum" sz="quarter" idx="10"/>
          </p:nvPr>
        </p:nvSpPr>
        <p:spPr>
          <a:xfrm>
            <a:off x="8505824" y="4859338"/>
            <a:ext cx="314325" cy="284162"/>
          </a:xfrm>
        </p:spPr>
        <p:txBody>
          <a:bodyPr rtlCol="0"/>
          <a:lstStyle/>
          <a:p>
            <a:pPr marL="0" marR="0" lvl="0" indent="0" defTabSz="914400" eaLnBrk="1" fontAlgn="auto" latinLnBrk="0" hangingPunct="1">
              <a:lnSpc>
                <a:spcPct val="100000"/>
              </a:lnSpc>
              <a:spcBef>
                <a:spcPts val="0"/>
              </a:spcBef>
              <a:spcAft>
                <a:spcPts val="0"/>
              </a:spcAft>
              <a:buClrTx/>
              <a:buSzTx/>
              <a:buFontTx/>
              <a:buNone/>
              <a:tabLst/>
              <a:defRPr/>
            </a:pPr>
            <a:fld id="{96DEA9C6-454A-7D46-8D90-BF246E59D4AC}" type="slidenum">
              <a:rPr kumimoji="0" lang="en-US" b="0" i="0" u="none" strike="noStrike" kern="0" cap="all" spc="0" normalizeH="0" baseline="0" noProof="0">
                <a:ln>
                  <a:noFill/>
                </a:ln>
                <a:solidFill>
                  <a:schemeClr val="bg1">
                    <a:alpha val="50000"/>
                  </a:schemeClr>
                </a:solidFill>
                <a:effectLst/>
                <a:uLnTx/>
                <a:uFillTx/>
                <a:latin typeface="+mn-lt"/>
                <a:ea typeface="+mn-ea"/>
                <a:cs typeface="+mn-cs"/>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b="0" i="0" u="none" strike="noStrike" kern="0" cap="all" spc="0" normalizeH="0" baseline="0" noProof="0" dirty="0">
              <a:ln>
                <a:noFill/>
              </a:ln>
              <a:solidFill>
                <a:schemeClr val="bg1">
                  <a:alpha val="50000"/>
                </a:schemeClr>
              </a:solidFill>
              <a:effectLst/>
              <a:uLnTx/>
              <a:uFillTx/>
              <a:latin typeface="+mn-lt"/>
              <a:ea typeface="+mn-ea"/>
              <a:cs typeface="+mn-cs"/>
            </a:endParaRPr>
          </a:p>
        </p:txBody>
      </p:sp>
      <p:sp>
        <p:nvSpPr>
          <p:cNvPr id="7" name="Equals 6"/>
          <p:cNvSpPr/>
          <p:nvPr/>
        </p:nvSpPr>
        <p:spPr>
          <a:xfrm>
            <a:off x="5981419" y="1393475"/>
            <a:ext cx="679041" cy="444363"/>
          </a:xfrm>
          <a:prstGeom prst="mathEqual">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 name="Arrow: Pentagon 1"/>
          <p:cNvSpPr/>
          <p:nvPr/>
        </p:nvSpPr>
        <p:spPr>
          <a:xfrm>
            <a:off x="0" y="1181679"/>
            <a:ext cx="3217994" cy="867956"/>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eaLnBrk="1" fontAlgn="auto" latinLnBrk="0" hangingPunct="1">
              <a:lnSpc>
                <a:spcPct val="110000"/>
              </a:lnSpc>
              <a:spcBef>
                <a:spcPts val="0"/>
              </a:spcBef>
              <a:spcAft>
                <a:spcPts val="0"/>
              </a:spcAft>
              <a:buClrTx/>
              <a:buSzTx/>
              <a:buFontTx/>
              <a:buNone/>
              <a:tabLst/>
              <a:defRPr/>
            </a:pPr>
            <a:r>
              <a:rPr lang="en-US" sz="2000" kern="0" dirty="0">
                <a:solidFill>
                  <a:schemeClr val="bg1"/>
                </a:solidFill>
                <a:cs typeface="Arial" pitchFamily="34" charset="0"/>
                <a:sym typeface="Wingdings" pitchFamily="2" charset="2"/>
              </a:rPr>
              <a:t>Purpose-Built Kronos</a:t>
            </a:r>
          </a:p>
          <a:p>
            <a:pPr marL="0" marR="0" lvl="0" indent="0" algn="ctr" defTabSz="914400" eaLnBrk="1" fontAlgn="auto" latinLnBrk="0" hangingPunct="1">
              <a:lnSpc>
                <a:spcPct val="110000"/>
              </a:lnSpc>
              <a:spcBef>
                <a:spcPts val="0"/>
              </a:spcBef>
              <a:spcAft>
                <a:spcPts val="0"/>
              </a:spcAft>
              <a:buClrTx/>
              <a:buSzTx/>
              <a:buFontTx/>
              <a:buNone/>
              <a:tabLst/>
              <a:defRPr/>
            </a:pPr>
            <a:r>
              <a:rPr lang="en-US" sz="2000" kern="0" dirty="0">
                <a:solidFill>
                  <a:schemeClr val="bg1"/>
                </a:solidFill>
                <a:cs typeface="Arial" pitchFamily="34" charset="0"/>
                <a:sym typeface="Wingdings" pitchFamily="2" charset="2"/>
              </a:rPr>
              <a:t>HCM Solution</a:t>
            </a:r>
          </a:p>
        </p:txBody>
      </p:sp>
      <p:sp>
        <p:nvSpPr>
          <p:cNvPr id="6" name="Cross 5"/>
          <p:cNvSpPr/>
          <p:nvPr/>
        </p:nvSpPr>
        <p:spPr>
          <a:xfrm>
            <a:off x="2886969" y="1393475"/>
            <a:ext cx="462444" cy="442038"/>
          </a:xfrm>
          <a:prstGeom prst="plus">
            <a:avLst>
              <a:gd name="adj" fmla="val 3836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workforce-go-Logo-transp-V1_RG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7039" y="457474"/>
            <a:ext cx="2743200" cy="895149"/>
          </a:xfrm>
          <a:prstGeom prst="rect">
            <a:avLst/>
          </a:prstGeom>
        </p:spPr>
      </p:pic>
    </p:spTree>
    <p:custDataLst>
      <p:tags r:id="rId1"/>
    </p:custDataLst>
    <p:extLst>
      <p:ext uri="{BB962C8B-B14F-4D97-AF65-F5344CB8AC3E}">
        <p14:creationId xmlns:p14="http://schemas.microsoft.com/office/powerpoint/2010/main" val="2489054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2031579" y="5360737"/>
            <a:ext cx="184666" cy="357790"/>
          </a:xfrm>
          <a:prstGeom prst="rect">
            <a:avLst/>
          </a:prstGeom>
          <a:noFill/>
        </p:spPr>
        <p:txBody>
          <a:bodyPr wrap="none" rtlCol="0">
            <a:spAutoFit/>
          </a:bodyPr>
          <a:lstStyle/>
          <a:p>
            <a:pPr algn="ctr">
              <a:lnSpc>
                <a:spcPct val="95000"/>
              </a:lnSpc>
              <a:spcBef>
                <a:spcPts val="600"/>
              </a:spcBef>
            </a:pPr>
            <a:endParaRPr lang="en-US" dirty="0" err="1">
              <a:solidFill>
                <a:schemeClr val="tx2">
                  <a:lumMod val="50000"/>
                </a:schemeClr>
              </a:solidFill>
            </a:endParaRPr>
          </a:p>
        </p:txBody>
      </p:sp>
      <p:sp>
        <p:nvSpPr>
          <p:cNvPr id="20" name="Text Placeholder 2"/>
          <p:cNvSpPr>
            <a:spLocks noGrp="1"/>
          </p:cNvSpPr>
          <p:nvPr>
            <p:ph type="body" idx="1"/>
          </p:nvPr>
        </p:nvSpPr>
        <p:spPr>
          <a:xfrm>
            <a:off x="508965" y="1400183"/>
            <a:ext cx="7881968" cy="1818363"/>
          </a:xfrm>
        </p:spPr>
        <p:txBody>
          <a:bodyPr/>
          <a:lstStyle/>
          <a:p>
            <a:pPr marL="0" indent="0" algn="ctr">
              <a:buNone/>
            </a:pPr>
            <a:endParaRPr lang="en-US" sz="2800" dirty="0"/>
          </a:p>
        </p:txBody>
      </p:sp>
      <p:pic>
        <p:nvPicPr>
          <p:cNvPr id="4" name="Picture 3" descr="Workforce+Go+Partner+LOGO+-+PRINT (1) no backgroun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0" y="1403840"/>
            <a:ext cx="5236464" cy="1880616"/>
          </a:xfrm>
          <a:prstGeom prst="rect">
            <a:avLst/>
          </a:prstGeom>
        </p:spPr>
      </p:pic>
      <p:sp>
        <p:nvSpPr>
          <p:cNvPr id="5" name="TextBox 4"/>
          <p:cNvSpPr txBox="1"/>
          <p:nvPr/>
        </p:nvSpPr>
        <p:spPr>
          <a:xfrm>
            <a:off x="161261" y="4707525"/>
            <a:ext cx="3154668" cy="239809"/>
          </a:xfrm>
          <a:prstGeom prst="rect">
            <a:avLst/>
          </a:prstGeom>
          <a:noFill/>
        </p:spPr>
        <p:txBody>
          <a:bodyPr wrap="square" rtlCol="0">
            <a:spAutoFit/>
          </a:bodyPr>
          <a:lstStyle/>
          <a:p>
            <a:pPr>
              <a:lnSpc>
                <a:spcPct val="95000"/>
              </a:lnSpc>
              <a:spcBef>
                <a:spcPts val="600"/>
              </a:spcBef>
            </a:pPr>
            <a:r>
              <a:rPr lang="en-US" sz="1000" dirty="0">
                <a:solidFill>
                  <a:schemeClr val="accent3">
                    <a:lumMod val="75000"/>
                  </a:schemeClr>
                </a:solidFill>
                <a:latin typeface="Calibri"/>
                <a:ea typeface="Calibri"/>
                <a:cs typeface="Calibri"/>
              </a:rPr>
              <a:t>Workforce Go! Overview_PP-Pres-2018-</a:t>
            </a:r>
            <a:r>
              <a:rPr lang="en-US" sz="1000" dirty="0" smtClean="0">
                <a:solidFill>
                  <a:schemeClr val="accent3">
                    <a:lumMod val="75000"/>
                  </a:schemeClr>
                </a:solidFill>
                <a:latin typeface="Calibri"/>
                <a:ea typeface="Calibri"/>
                <a:cs typeface="Calibri"/>
              </a:rPr>
              <a:t>01.ppt</a:t>
            </a:r>
            <a:endParaRPr lang="en-US" sz="1000" dirty="0" smtClean="0">
              <a:solidFill>
                <a:schemeClr val="accent3">
                  <a:lumMod val="75000"/>
                </a:schemeClr>
              </a:solidFill>
            </a:endParaRPr>
          </a:p>
        </p:txBody>
      </p:sp>
    </p:spTree>
    <p:extLst>
      <p:ext uri="{BB962C8B-B14F-4D97-AF65-F5344CB8AC3E}">
        <p14:creationId xmlns:p14="http://schemas.microsoft.com/office/powerpoint/2010/main" val="29343542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9e189f1a753ee679d1b35c74a851e0b830c82ef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3.xml.rels><?xml version="1.0" encoding="UTF-8" standalone="yes"?>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6.jpeg"/></Relationships>
</file>

<file path=ppt/theme/theme1.xml><?xml version="1.0" encoding="utf-8"?>
<a:theme xmlns:a="http://schemas.openxmlformats.org/drawingml/2006/main" name="1_17284-Kronos-Generic-Template">
  <a:themeElements>
    <a:clrScheme name="Kronos 2016">
      <a:dk1>
        <a:srgbClr val="000000"/>
      </a:dk1>
      <a:lt1>
        <a:srgbClr val="FFFFFF"/>
      </a:lt1>
      <a:dk2>
        <a:srgbClr val="879197"/>
      </a:dk2>
      <a:lt2>
        <a:srgbClr val="EAEEF0"/>
      </a:lt2>
      <a:accent1>
        <a:srgbClr val="091B39"/>
      </a:accent1>
      <a:accent2>
        <a:srgbClr val="ED4F33"/>
      </a:accent2>
      <a:accent3>
        <a:srgbClr val="007CB4"/>
      </a:accent3>
      <a:accent4>
        <a:srgbClr val="47B148"/>
      </a:accent4>
      <a:accent5>
        <a:srgbClr val="34D8DC"/>
      </a:accent5>
      <a:accent6>
        <a:srgbClr val="FBB942"/>
      </a:accent6>
      <a:hlink>
        <a:srgbClr val="007CB4"/>
      </a:hlink>
      <a:folHlink>
        <a:srgbClr val="47B14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rnd" cmpd="sng">
          <a:solidFill>
            <a:schemeClr val="tx2"/>
          </a:solidFill>
          <a:prstDash val="soli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lnSpc>
            <a:spcPct val="95000"/>
          </a:lnSpc>
          <a:spcBef>
            <a:spcPts val="600"/>
          </a:spcBef>
          <a:defRPr dirty="0" err="1" smtClean="0">
            <a:solidFill>
              <a:schemeClr val="tx2">
                <a:lumMod val="50000"/>
              </a:schemeClr>
            </a:solidFill>
          </a:defRPr>
        </a:defPPr>
      </a:lstStyle>
    </a:txDef>
  </a:objectDefaults>
  <a:extraClrSchemeLst/>
  <a:extLst>
    <a:ext uri="{05A4C25C-085E-4340-85A3-A5531E510DB2}">
      <thm15:themeFamily xmlns="" xmlns:thm15="http://schemas.microsoft.com/office/thememl/2012/main" name="WFR_Intro_Presentation_2016_new_template" id="{FE840254-6CE8-4E3B-8376-21D698784839}" vid="{23B2AAFA-2561-4DE8-AEE5-1F83970B7C91}"/>
    </a:ext>
  </a:extLst>
</a:theme>
</file>

<file path=ppt/theme/theme2.xml><?xml version="1.0" encoding="utf-8"?>
<a:theme xmlns:a="http://schemas.openxmlformats.org/drawingml/2006/main" name="2_17284-Kronos-Generic-Template">
  <a:themeElements>
    <a:clrScheme name="Kronos 2016">
      <a:dk1>
        <a:srgbClr val="000000"/>
      </a:dk1>
      <a:lt1>
        <a:srgbClr val="FFFFFF"/>
      </a:lt1>
      <a:dk2>
        <a:srgbClr val="879197"/>
      </a:dk2>
      <a:lt2>
        <a:srgbClr val="EAEEF0"/>
      </a:lt2>
      <a:accent1>
        <a:srgbClr val="091B39"/>
      </a:accent1>
      <a:accent2>
        <a:srgbClr val="ED4F33"/>
      </a:accent2>
      <a:accent3>
        <a:srgbClr val="007CB4"/>
      </a:accent3>
      <a:accent4>
        <a:srgbClr val="47B148"/>
      </a:accent4>
      <a:accent5>
        <a:srgbClr val="34D8DC"/>
      </a:accent5>
      <a:accent6>
        <a:srgbClr val="FBB942"/>
      </a:accent6>
      <a:hlink>
        <a:srgbClr val="007CB4"/>
      </a:hlink>
      <a:folHlink>
        <a:srgbClr val="47B14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rnd" cmpd="sng">
          <a:solidFill>
            <a:schemeClr val="tx2"/>
          </a:solidFill>
          <a:prstDash val="soli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lnSpc>
            <a:spcPct val="95000"/>
          </a:lnSpc>
          <a:spcBef>
            <a:spcPts val="600"/>
          </a:spcBef>
          <a:defRPr dirty="0" err="1" smtClean="0">
            <a:solidFill>
              <a:schemeClr val="tx2">
                <a:lumMod val="50000"/>
              </a:schemeClr>
            </a:solidFill>
          </a:defRPr>
        </a:defPPr>
      </a:lstStyle>
    </a:txDef>
  </a:objectDefaults>
  <a:extraClrSchemeLst/>
  <a:extLst>
    <a:ext uri="{05A4C25C-085E-4340-85A3-A5531E510DB2}">
      <thm15:themeFamily xmlns="" xmlns:thm15="http://schemas.microsoft.com/office/thememl/2012/main" name="WFR_Intro_Presentation_2016_new_template" id="{FE840254-6CE8-4E3B-8376-21D698784839}" vid="{23B2AAFA-2561-4DE8-AEE5-1F83970B7C91}"/>
    </a:ext>
  </a:extLst>
</a:theme>
</file>

<file path=ppt/theme/theme3.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a693882-94b6-4d4c-89f5-c30d03fe18b3">
      <UserInfo>
        <DisplayName>Utt, Jonathan</DisplayName>
        <AccountId>19</AccountId>
        <AccountType/>
      </UserInfo>
      <UserInfo>
        <DisplayName>Kovach, Emily</DisplayName>
        <AccountId>23</AccountId>
        <AccountType/>
      </UserInfo>
      <UserInfo>
        <DisplayName>Pollvogt, Liesel</DisplayName>
        <AccountId>13</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7F8D6CE946B5448ADE2EAB2AE1C2FFC" ma:contentTypeVersion="2" ma:contentTypeDescription="Create a new document." ma:contentTypeScope="" ma:versionID="c65a9e478acd54d5a0a18eb052c8d407">
  <xsd:schema xmlns:xsd="http://www.w3.org/2001/XMLSchema" xmlns:xs="http://www.w3.org/2001/XMLSchema" xmlns:p="http://schemas.microsoft.com/office/2006/metadata/properties" xmlns:ns2="1a693882-94b6-4d4c-89f5-c30d03fe18b3" targetNamespace="http://schemas.microsoft.com/office/2006/metadata/properties" ma:root="true" ma:fieldsID="d1ab4fccf3cba6cba7f5649c3d601fe5" ns2:_="">
    <xsd:import namespace="1a693882-94b6-4d4c-89f5-c30d03fe18b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693882-94b6-4d4c-89f5-c30d03fe18b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E21E4B-6A0C-41C7-B578-0E7A7D027D33}">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1a693882-94b6-4d4c-89f5-c30d03fe18b3"/>
    <ds:schemaRef ds:uri="http://www.w3.org/XML/1998/namespace"/>
    <ds:schemaRef ds:uri="http://purl.org/dc/dcmitype/"/>
  </ds:schemaRefs>
</ds:datastoreItem>
</file>

<file path=customXml/itemProps2.xml><?xml version="1.0" encoding="utf-8"?>
<ds:datastoreItem xmlns:ds="http://schemas.openxmlformats.org/officeDocument/2006/customXml" ds:itemID="{4728E149-5457-4CB2-951D-5DCA133488FA}">
  <ds:schemaRefs>
    <ds:schemaRef ds:uri="http://schemas.microsoft.com/sharepoint/v3/contenttype/forms"/>
  </ds:schemaRefs>
</ds:datastoreItem>
</file>

<file path=customXml/itemProps3.xml><?xml version="1.0" encoding="utf-8"?>
<ds:datastoreItem xmlns:ds="http://schemas.openxmlformats.org/officeDocument/2006/customXml" ds:itemID="{1CE521CA-1281-42E4-93A4-FBB0E48DBC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693882-94b6-4d4c-89f5-c30d03fe18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Kronos-Generic-Template (1)</Template>
  <TotalTime>1714</TotalTime>
  <Words>817</Words>
  <Application>Microsoft Macintosh PowerPoint</Application>
  <PresentationFormat>On-screen Show (16:9)</PresentationFormat>
  <Paragraphs>93</Paragraphs>
  <Slides>7</Slides>
  <Notes>4</Notes>
  <HiddenSlides>0</HiddenSlides>
  <MMClips>0</MMClips>
  <ScaleCrop>false</ScaleCrop>
  <HeadingPairs>
    <vt:vector size="4" baseType="variant">
      <vt:variant>
        <vt:lpstr>Theme</vt:lpstr>
      </vt:variant>
      <vt:variant>
        <vt:i4>3</vt:i4>
      </vt:variant>
      <vt:variant>
        <vt:lpstr>Slide Titles</vt:lpstr>
      </vt:variant>
      <vt:variant>
        <vt:i4>7</vt:i4>
      </vt:variant>
    </vt:vector>
  </HeadingPairs>
  <TitlesOfParts>
    <vt:vector size="10" baseType="lpstr">
      <vt:lpstr>1_17284-Kronos-Generic-Template</vt:lpstr>
      <vt:lpstr>2_17284-Kronos-Generic-Template</vt:lpstr>
      <vt:lpstr>Angles</vt:lpstr>
      <vt:lpstr>Products &amp; Services Overview</vt:lpstr>
      <vt:lpstr>PowerPoint Presentation</vt:lpstr>
      <vt:lpstr>Reasons to choose Workforce Go! HCM</vt:lpstr>
      <vt:lpstr>PowerPoint Presentation</vt:lpstr>
      <vt:lpstr>We’ve got all your HCM complexities handled </vt:lpstr>
      <vt:lpstr>Technology and Service: the Best of Both Worlds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Placeholder</dc:title>
  <dc:creator>Clacher, Corey</dc:creator>
  <cp:lastModifiedBy>Julie Downey</cp:lastModifiedBy>
  <cp:revision>59</cp:revision>
  <dcterms:created xsi:type="dcterms:W3CDTF">2017-03-23T15:40:15Z</dcterms:created>
  <dcterms:modified xsi:type="dcterms:W3CDTF">2018-01-22T21:05:04Z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0x01010097F8D6CE946B5448ADE2EAB2AE1C2FFC</vt:lpwstr>
  </property>
</Properties>
</file>